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45" r:id="rId5"/>
    <p:sldId id="338" r:id="rId6"/>
    <p:sldId id="346" r:id="rId7"/>
    <p:sldId id="291" r:id="rId8"/>
    <p:sldId id="292" r:id="rId9"/>
    <p:sldId id="293" r:id="rId10"/>
    <p:sldId id="347" r:id="rId11"/>
    <p:sldId id="348" r:id="rId12"/>
    <p:sldId id="350" r:id="rId13"/>
    <p:sldId id="295" r:id="rId14"/>
    <p:sldId id="351" r:id="rId15"/>
    <p:sldId id="316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8">
          <p15:clr>
            <a:srgbClr val="A4A3A4"/>
          </p15:clr>
        </p15:guide>
        <p15:guide id="3" orient="horz" pos="4045">
          <p15:clr>
            <a:srgbClr val="A4A3A4"/>
          </p15:clr>
        </p15:guide>
        <p15:guide id="4" orient="horz" pos="3789">
          <p15:clr>
            <a:srgbClr val="A4A3A4"/>
          </p15:clr>
        </p15:guide>
        <p15:guide id="5" pos="2880">
          <p15:clr>
            <a:srgbClr val="A4A3A4"/>
          </p15:clr>
        </p15:guide>
        <p15:guide id="6" pos="720">
          <p15:clr>
            <a:srgbClr val="A4A3A4"/>
          </p15:clr>
        </p15:guide>
        <p15:guide id="7" pos="3602">
          <p15:clr>
            <a:srgbClr val="A4A3A4"/>
          </p15:clr>
        </p15:guide>
        <p15:guide id="8" pos="1448">
          <p15:clr>
            <a:srgbClr val="A4A3A4"/>
          </p15:clr>
        </p15:guide>
        <p15:guide id="9" pos="2159">
          <p15:clr>
            <a:srgbClr val="A4A3A4"/>
          </p15:clr>
        </p15:guide>
        <p15:guide id="10" pos="4324">
          <p15:clr>
            <a:srgbClr val="A4A3A4"/>
          </p15:clr>
        </p15:guide>
        <p15:guide id="11" pos="504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llem, Charles V." initials="FCV" lastIdx="13" clrIdx="0">
    <p:extLst>
      <p:ext uri="{19B8F6BF-5375-455C-9EA6-DF929625EA0E}">
        <p15:presenceInfo xmlns:p15="http://schemas.microsoft.com/office/powerpoint/2012/main" userId="S-1-5-21-602162358-790525478-682003330-58091" providerId="AD"/>
      </p:ext>
    </p:extLst>
  </p:cmAuthor>
  <p:cmAuthor id="2" name="Bortz, Kim" initials="BK" lastIdx="1" clrIdx="1">
    <p:extLst>
      <p:ext uri="{19B8F6BF-5375-455C-9EA6-DF929625EA0E}">
        <p15:presenceInfo xmlns:p15="http://schemas.microsoft.com/office/powerpoint/2012/main" userId="S::6754@fenetwork.com::86e37f39-ef8a-4d04-adaa-16d1e24fa2c1" providerId="AD"/>
      </p:ext>
    </p:extLst>
  </p:cmAuthor>
  <p:cmAuthor id="3" name="Savage, Joanne M" initials="SJM" lastIdx="6" clrIdx="2">
    <p:extLst>
      <p:ext uri="{19B8F6BF-5375-455C-9EA6-DF929625EA0E}">
        <p15:presenceInfo xmlns:p15="http://schemas.microsoft.com/office/powerpoint/2012/main" userId="S::42017@fenetwork.com::8adf009e-dd70-487e-b349-3f4acd6c9079" providerId="AD"/>
      </p:ext>
    </p:extLst>
  </p:cmAuthor>
  <p:cmAuthor id="4" name="Catanach, James H" initials="CJH" lastIdx="1" clrIdx="3">
    <p:extLst>
      <p:ext uri="{19B8F6BF-5375-455C-9EA6-DF929625EA0E}">
        <p15:presenceInfo xmlns:p15="http://schemas.microsoft.com/office/powerpoint/2012/main" userId="S::3394@fenetwork.com::6689f5d6-731e-45ce-9fec-da24609071f2" providerId="AD"/>
      </p:ext>
    </p:extLst>
  </p:cmAuthor>
  <p:cmAuthor id="5" name="Stathis, Dean W" initials="SDW" lastIdx="1" clrIdx="4">
    <p:extLst>
      <p:ext uri="{19B8F6BF-5375-455C-9EA6-DF929625EA0E}">
        <p15:presenceInfo xmlns:p15="http://schemas.microsoft.com/office/powerpoint/2012/main" userId="S::752@fenetwork.com::129aa77a-76e2-4c9b-bb25-9c5d70bd105e" providerId="AD"/>
      </p:ext>
    </p:extLst>
  </p:cmAuthor>
  <p:cmAuthor id="6" name="Giesler, Tori" initials="GT" lastIdx="8" clrIdx="5">
    <p:extLst>
      <p:ext uri="{19B8F6BF-5375-455C-9EA6-DF929625EA0E}">
        <p15:presenceInfo xmlns:p15="http://schemas.microsoft.com/office/powerpoint/2012/main" userId="S::48608@fenetwork.com::85a896cf-41f3-400c-92df-3c7f02714ba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83BD"/>
    <a:srgbClr val="A1CEEE"/>
    <a:srgbClr val="CC3300"/>
    <a:srgbClr val="E68900"/>
    <a:srgbClr val="5C8D3E"/>
    <a:srgbClr val="E2B700"/>
    <a:srgbClr val="FFCC00"/>
    <a:srgbClr val="FFA829"/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412" y="52"/>
      </p:cViewPr>
      <p:guideLst>
        <p:guide orient="horz" pos="2160"/>
        <p:guide orient="horz" pos="488"/>
        <p:guide orient="horz" pos="4045"/>
        <p:guide orient="horz" pos="3789"/>
        <p:guide pos="2880"/>
        <p:guide pos="720"/>
        <p:guide pos="3602"/>
        <p:guide pos="1448"/>
        <p:guide pos="2159"/>
        <p:guide pos="4324"/>
        <p:guide pos="50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43510" y="226258"/>
            <a:ext cx="6587986" cy="20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66621" eaLnBrk="1" hangingPunct="1">
              <a:defRPr sz="1100" b="1"/>
            </a:lvl1pPr>
          </a:lstStyle>
          <a:p>
            <a:pPr>
              <a:defRPr/>
            </a:pPr>
            <a:r>
              <a:rPr lang="en-US"/>
              <a:t>Meeting Name</a:t>
            </a: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43510" y="432842"/>
            <a:ext cx="6587986" cy="214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66621" eaLnBrk="1" hangingPunct="1">
              <a:defRPr sz="1100"/>
            </a:lvl1pPr>
          </a:lstStyle>
          <a:p>
            <a:pPr>
              <a:defRPr/>
            </a:pPr>
            <a:r>
              <a:rPr lang="en-US"/>
              <a:t>Location • Date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086061" y="9097859"/>
            <a:ext cx="1227483" cy="45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6621" eaLnBrk="1" hangingPunct="1">
              <a:defRPr sz="1100"/>
            </a:lvl1pPr>
          </a:lstStyle>
          <a:p>
            <a:pPr>
              <a:defRPr/>
            </a:pPr>
            <a:fld id="{0471954D-50D0-4F64-90DD-9BC4E2E17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>
            <a:off x="0" y="9089661"/>
            <a:ext cx="7315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851" tIns="47425" rIns="94851" bIns="47425" anchor="ctr">
            <a:spAutoFit/>
          </a:bodyPr>
          <a:lstStyle/>
          <a:p>
            <a:endParaRPr lang="en-US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8540" y="9097860"/>
            <a:ext cx="6722165" cy="27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7534" rIns="0" bIns="0" numCol="1" anchor="t" anchorCtr="0" compatLnSpc="1">
            <a:prstTxWarp prst="textNoShape">
              <a:avLst/>
            </a:prstTxWarp>
          </a:bodyPr>
          <a:lstStyle>
            <a:lvl1pPr defTabSz="950154" eaLnBrk="0" hangingPunct="0">
              <a:defRPr sz="1100"/>
            </a:lvl1pPr>
          </a:lstStyle>
          <a:p>
            <a:pPr>
              <a:defRPr/>
            </a:pPr>
            <a:r>
              <a:rPr lang="en-US"/>
              <a:t>Presentation Title – [Presenter]</a:t>
            </a:r>
          </a:p>
        </p:txBody>
      </p:sp>
    </p:spTree>
    <p:extLst>
      <p:ext uri="{BB962C8B-B14F-4D97-AF65-F5344CB8AC3E}">
        <p14:creationId xmlns:p14="http://schemas.microsoft.com/office/powerpoint/2010/main" val="29494447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43510" y="9325756"/>
            <a:ext cx="6231835" cy="175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66621" eaLnBrk="1" hangingPunct="1">
              <a:defRPr sz="1100"/>
            </a:lvl1pPr>
          </a:lstStyle>
          <a:p>
            <a:pPr>
              <a:defRPr/>
            </a:pPr>
            <a:r>
              <a:rPr lang="en-US"/>
              <a:t>Location • 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43510" y="9147046"/>
            <a:ext cx="6231835" cy="178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66621" eaLnBrk="1" hangingPunct="1">
              <a:defRPr sz="1100" b="1"/>
            </a:lvl1pPr>
          </a:lstStyle>
          <a:p>
            <a:pPr>
              <a:defRPr/>
            </a:pPr>
            <a:r>
              <a:rPr lang="en-US"/>
              <a:t>Meeting Name</a:t>
            </a:r>
          </a:p>
        </p:txBody>
      </p:sp>
      <p:sp>
        <p:nvSpPr>
          <p:cNvPr id="3076" name="Line 8"/>
          <p:cNvSpPr>
            <a:spLocks noChangeShapeType="1"/>
          </p:cNvSpPr>
          <p:nvPr/>
        </p:nvSpPr>
        <p:spPr bwMode="auto">
          <a:xfrm>
            <a:off x="0" y="9089661"/>
            <a:ext cx="7315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851" tIns="47425" rIns="94851" bIns="47425" anchor="ctr">
            <a:spAutoFit/>
          </a:bodyPr>
          <a:lstStyle/>
          <a:p>
            <a:endParaRPr lang="en-US"/>
          </a:p>
        </p:txBody>
      </p:sp>
      <p:sp>
        <p:nvSpPr>
          <p:cNvPr id="307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3" y="4561226"/>
            <a:ext cx="5850835" cy="432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475344" y="9148685"/>
            <a:ext cx="730526" cy="352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6621" eaLnBrk="1" hangingPunct="1">
              <a:defRPr sz="1100"/>
            </a:lvl1pPr>
          </a:lstStyle>
          <a:p>
            <a:pPr>
              <a:defRPr/>
            </a:pPr>
            <a:fld id="{23FCF6C4-858D-4756-8D9A-C484079AC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455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Location • Date</a:t>
            </a: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CF6C4-858D-4756-8D9A-C484079ACCB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75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Location • Date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Meeting Name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CE722-F3EB-4A18-8EDC-8B33968FDF4A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9821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Location • Date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Meeting Name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CE722-F3EB-4A18-8EDC-8B33968FDF4A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2606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Location • Date</a:t>
            </a: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FCF6C4-858D-4756-8D9A-C484079ACC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45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Location • Date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Meeting Name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CE722-F3EB-4A18-8EDC-8B33968FDF4A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769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Location • Date</a:t>
            </a: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FCF6C4-858D-4756-8D9A-C484079ACC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08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Location • Date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Meeting Name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6A788A-E525-455D-AFB4-9E26497B6905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22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7672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Location • Date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Meeting Name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AAE43D-ADA8-4AAF-AADE-AA664EB9BEAC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0124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Location • Date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Meeting Name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3D9BF7-4A4C-4EA3-988A-68BE91FC51FB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47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Location • Date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Meeting Name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3D9BF7-4A4C-4EA3-988A-68BE91FC51FB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  <a:p>
            <a:pPr eaLnBrk="1" hangingPunct="1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1A855E-1BD2-DB34-22C7-922DA31EF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83" y="4713626"/>
            <a:ext cx="5850835" cy="432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dirty="0"/>
          </a:p>
          <a:p>
            <a:endParaRPr lang="en-US" altLang="en-US" dirty="0"/>
          </a:p>
          <a:p>
            <a:pPr eaLnBrk="1" hangingPunct="1"/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E487B1-845C-3C57-A88B-320A15CB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983" y="4561226"/>
            <a:ext cx="5850835" cy="462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3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dirty="0"/>
              <a:t>Effective June 1, 2023, all customers enrolled in the Companies’ CAP are required to be enrolled in default service at the applicable PTC.  The Companies will develop a letter to be sent to all CAP customers enrolled with an EGS notifying those customers of the pending change to the program rules and their </a:t>
            </a:r>
            <a:r>
              <a:rPr lang="en-US" dirty="0" err="1"/>
              <a:t>options.The</a:t>
            </a:r>
            <a:r>
              <a:rPr lang="en-US" dirty="0"/>
              <a:t> letter will be available in English and Spanish, and will inform CAP shopping customers of the following:</a:t>
            </a:r>
          </a:p>
          <a:p>
            <a:pPr eaLnBrk="1" hangingPunct="1"/>
            <a:r>
              <a:rPr lang="en-US" dirty="0"/>
              <a:t>. All CAP shopping customers are required to return to default service by June 1,</a:t>
            </a:r>
          </a:p>
          <a:p>
            <a:pPr eaLnBrk="1" hangingPunct="1"/>
            <a:r>
              <a:rPr lang="en-US" dirty="0"/>
              <a:t>2023 in order to remain enrolled in the Companies’ CAP.</a:t>
            </a:r>
          </a:p>
          <a:p>
            <a:pPr eaLnBrk="1" hangingPunct="1"/>
            <a:r>
              <a:rPr lang="en-US" dirty="0"/>
              <a:t>. CAP shopping customers have the choice to voluntarily withdraw from CAP by</a:t>
            </a:r>
          </a:p>
          <a:p>
            <a:pPr eaLnBrk="1" hangingPunct="1"/>
            <a:r>
              <a:rPr lang="en-US" dirty="0"/>
              <a:t>May 15, 2023, if they wish to remain with their current EGS.</a:t>
            </a:r>
          </a:p>
          <a:p>
            <a:pPr eaLnBrk="1" hangingPunct="1"/>
            <a:r>
              <a:rPr lang="en-US" dirty="0"/>
              <a:t>. CAP shopping customers who take no action by May 15, 2023 will be</a:t>
            </a:r>
          </a:p>
          <a:p>
            <a:pPr eaLnBrk="1" hangingPunct="1"/>
            <a:r>
              <a:rPr lang="en-US" dirty="0"/>
              <a:t>automatically returned to default service and will remain enrolled in CAP</a:t>
            </a:r>
          </a:p>
          <a:p>
            <a:pPr eaLnBrk="1" hangingPunct="1"/>
            <a:r>
              <a:rPr lang="en-US" dirty="0"/>
              <a:t>without interruption.</a:t>
            </a:r>
          </a:p>
          <a:p>
            <a:pPr eaLnBrk="1" hangingPunct="1"/>
            <a:r>
              <a:rPr lang="en-US" dirty="0"/>
              <a:t>. CAP shopping customers will not incur any early cancellation, termination, or</a:t>
            </a:r>
          </a:p>
          <a:p>
            <a:pPr eaLnBrk="1" hangingPunct="1"/>
            <a:r>
              <a:rPr lang="en-US" dirty="0"/>
              <a:t>other fees if they choose to return to default service and remain in CAP.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The Companies will continue to include a CAP flag for each CAP customer on</a:t>
            </a:r>
          </a:p>
          <a:p>
            <a:pPr eaLnBrk="1" hangingPunct="1"/>
            <a:r>
              <a:rPr lang="en-US" dirty="0"/>
              <a:t>the Eligible Customer List</a:t>
            </a:r>
          </a:p>
        </p:txBody>
      </p:sp>
    </p:spTree>
    <p:extLst>
      <p:ext uri="{BB962C8B-B14F-4D97-AF65-F5344CB8AC3E}">
        <p14:creationId xmlns:p14="http://schemas.microsoft.com/office/powerpoint/2010/main" val="892131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Location • Date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Meeting Name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3D9BF7-4A4C-4EA3-988A-68BE91FC51FB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21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Location • Date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Meeting Name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662" indent="-296408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634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887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4141" indent="-237127" defTabSz="9666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39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648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902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1155" indent="-237127" defTabSz="9666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3D9BF7-4A4C-4EA3-988A-68BE91FC51FB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49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490"/>
          <p:cNvSpPr>
            <a:spLocks noChangeArrowheads="1"/>
          </p:cNvSpPr>
          <p:nvPr userDrawn="1"/>
        </p:nvSpPr>
        <p:spPr bwMode="auto">
          <a:xfrm>
            <a:off x="6859588" y="1408113"/>
            <a:ext cx="2022475" cy="4318000"/>
          </a:xfrm>
          <a:prstGeom prst="rect">
            <a:avLst/>
          </a:prstGeom>
          <a:gradFill rotWithShape="1">
            <a:gsLst>
              <a:gs pos="0">
                <a:srgbClr val="41AD49"/>
              </a:gs>
              <a:gs pos="100000">
                <a:srgbClr val="8DC63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1" hangingPunct="1"/>
            <a:endParaRPr lang="en-US"/>
          </a:p>
        </p:txBody>
      </p:sp>
      <p:sp>
        <p:nvSpPr>
          <p:cNvPr id="5" name="Freeform 491"/>
          <p:cNvSpPr>
            <a:spLocks noEditPoints="1"/>
          </p:cNvSpPr>
          <p:nvPr userDrawn="1"/>
        </p:nvSpPr>
        <p:spPr bwMode="gray">
          <a:xfrm flipH="1">
            <a:off x="2905125" y="1408113"/>
            <a:ext cx="5975350" cy="4318000"/>
          </a:xfrm>
          <a:custGeom>
            <a:avLst/>
            <a:gdLst>
              <a:gd name="T0" fmla="*/ 2147483646 w 3950"/>
              <a:gd name="T1" fmla="*/ 2147483646 h 2853"/>
              <a:gd name="T2" fmla="*/ 2147483646 w 3950"/>
              <a:gd name="T3" fmla="*/ 2147483646 h 2853"/>
              <a:gd name="T4" fmla="*/ 2147483646 w 3950"/>
              <a:gd name="T5" fmla="*/ 2147483646 h 2853"/>
              <a:gd name="T6" fmla="*/ 2147483646 w 3950"/>
              <a:gd name="T7" fmla="*/ 2147483646 h 2853"/>
              <a:gd name="T8" fmla="*/ 2147483646 w 3950"/>
              <a:gd name="T9" fmla="*/ 2147483646 h 2853"/>
              <a:gd name="T10" fmla="*/ 0 w 3950"/>
              <a:gd name="T11" fmla="*/ 2147483646 h 2853"/>
              <a:gd name="T12" fmla="*/ 0 w 3950"/>
              <a:gd name="T13" fmla="*/ 2147483646 h 2853"/>
              <a:gd name="T14" fmla="*/ 0 w 3950"/>
              <a:gd name="T15" fmla="*/ 2147483646 h 2853"/>
              <a:gd name="T16" fmla="*/ 0 w 3950"/>
              <a:gd name="T17" fmla="*/ 2147483646 h 2853"/>
              <a:gd name="T18" fmla="*/ 2147483646 w 3950"/>
              <a:gd name="T19" fmla="*/ 2147483646 h 2853"/>
              <a:gd name="T20" fmla="*/ 0 w 3950"/>
              <a:gd name="T21" fmla="*/ 2147483646 h 2853"/>
              <a:gd name="T22" fmla="*/ 2147483646 w 3950"/>
              <a:gd name="T23" fmla="*/ 2147483646 h 2853"/>
              <a:gd name="T24" fmla="*/ 2147483646 w 3950"/>
              <a:gd name="T25" fmla="*/ 2147483646 h 2853"/>
              <a:gd name="T26" fmla="*/ 2147483646 w 3950"/>
              <a:gd name="T27" fmla="*/ 2147483646 h 2853"/>
              <a:gd name="T28" fmla="*/ 2147483646 w 3950"/>
              <a:gd name="T29" fmla="*/ 2147483646 h 2853"/>
              <a:gd name="T30" fmla="*/ 2147483646 w 3950"/>
              <a:gd name="T31" fmla="*/ 2147483646 h 2853"/>
              <a:gd name="T32" fmla="*/ 2147483646 w 3950"/>
              <a:gd name="T33" fmla="*/ 2147483646 h 2853"/>
              <a:gd name="T34" fmla="*/ 2147483646 w 3950"/>
              <a:gd name="T35" fmla="*/ 2147483646 h 2853"/>
              <a:gd name="T36" fmla="*/ 2147483646 w 3950"/>
              <a:gd name="T37" fmla="*/ 2147483646 h 2853"/>
              <a:gd name="T38" fmla="*/ 2147483646 w 3950"/>
              <a:gd name="T39" fmla="*/ 2147483646 h 2853"/>
              <a:gd name="T40" fmla="*/ 2147483646 w 3950"/>
              <a:gd name="T41" fmla="*/ 2147483646 h 2853"/>
              <a:gd name="T42" fmla="*/ 2147483646 w 3950"/>
              <a:gd name="T43" fmla="*/ 2147483646 h 2853"/>
              <a:gd name="T44" fmla="*/ 2147483646 w 3950"/>
              <a:gd name="T45" fmla="*/ 2147483646 h 2853"/>
              <a:gd name="T46" fmla="*/ 2147483646 w 3950"/>
              <a:gd name="T47" fmla="*/ 2147483646 h 2853"/>
              <a:gd name="T48" fmla="*/ 2147483646 w 3950"/>
              <a:gd name="T49" fmla="*/ 2147483646 h 2853"/>
              <a:gd name="T50" fmla="*/ 2147483646 w 3950"/>
              <a:gd name="T51" fmla="*/ 2147483646 h 2853"/>
              <a:gd name="T52" fmla="*/ 2147483646 w 3950"/>
              <a:gd name="T53" fmla="*/ 2147483646 h 2853"/>
              <a:gd name="T54" fmla="*/ 2147483646 w 3950"/>
              <a:gd name="T55" fmla="*/ 2147483646 h 2853"/>
              <a:gd name="T56" fmla="*/ 2147483646 w 3950"/>
              <a:gd name="T57" fmla="*/ 2147483646 h 2853"/>
              <a:gd name="T58" fmla="*/ 2147483646 w 3950"/>
              <a:gd name="T59" fmla="*/ 2147483646 h 2853"/>
              <a:gd name="T60" fmla="*/ 2147483646 w 3950"/>
              <a:gd name="T61" fmla="*/ 2147483646 h 2853"/>
              <a:gd name="T62" fmla="*/ 2147483646 w 3950"/>
              <a:gd name="T63" fmla="*/ 2147483646 h 2853"/>
              <a:gd name="T64" fmla="*/ 2147483646 w 3950"/>
              <a:gd name="T65" fmla="*/ 2147483646 h 2853"/>
              <a:gd name="T66" fmla="*/ 2147483646 w 3950"/>
              <a:gd name="T67" fmla="*/ 2147483646 h 2853"/>
              <a:gd name="T68" fmla="*/ 2147483646 w 3950"/>
              <a:gd name="T69" fmla="*/ 2147483646 h 2853"/>
              <a:gd name="T70" fmla="*/ 2147483646 w 3950"/>
              <a:gd name="T71" fmla="*/ 2147483646 h 2853"/>
              <a:gd name="T72" fmla="*/ 2147483646 w 3950"/>
              <a:gd name="T73" fmla="*/ 2147483646 h 2853"/>
              <a:gd name="T74" fmla="*/ 2147483646 w 3950"/>
              <a:gd name="T75" fmla="*/ 2147483646 h 2853"/>
              <a:gd name="T76" fmla="*/ 2147483646 w 3950"/>
              <a:gd name="T77" fmla="*/ 2147483646 h 2853"/>
              <a:gd name="T78" fmla="*/ 2147483646 w 3950"/>
              <a:gd name="T79" fmla="*/ 2147483646 h 2853"/>
              <a:gd name="T80" fmla="*/ 2147483646 w 3950"/>
              <a:gd name="T81" fmla="*/ 2147483646 h 2853"/>
              <a:gd name="T82" fmla="*/ 2147483646 w 3950"/>
              <a:gd name="T83" fmla="*/ 2147483646 h 2853"/>
              <a:gd name="T84" fmla="*/ 2147483646 w 3950"/>
              <a:gd name="T85" fmla="*/ 2147483646 h 2853"/>
              <a:gd name="T86" fmla="*/ 2147483646 w 3950"/>
              <a:gd name="T87" fmla="*/ 2147483646 h 2853"/>
              <a:gd name="T88" fmla="*/ 2147483646 w 3950"/>
              <a:gd name="T89" fmla="*/ 2147483646 h 2853"/>
              <a:gd name="T90" fmla="*/ 2147483646 w 3950"/>
              <a:gd name="T91" fmla="*/ 2147483646 h 2853"/>
              <a:gd name="T92" fmla="*/ 2147483646 w 3950"/>
              <a:gd name="T93" fmla="*/ 2147483646 h 2853"/>
              <a:gd name="T94" fmla="*/ 2147483646 w 3950"/>
              <a:gd name="T95" fmla="*/ 2147483646 h 2853"/>
              <a:gd name="T96" fmla="*/ 2147483646 w 3950"/>
              <a:gd name="T97" fmla="*/ 2147483646 h 2853"/>
              <a:gd name="T98" fmla="*/ 2147483646 w 3950"/>
              <a:gd name="T99" fmla="*/ 2147483646 h 2853"/>
              <a:gd name="T100" fmla="*/ 2147483646 w 3950"/>
              <a:gd name="T101" fmla="*/ 2147483646 h 2853"/>
              <a:gd name="T102" fmla="*/ 2147483646 w 3950"/>
              <a:gd name="T103" fmla="*/ 2147483646 h 2853"/>
              <a:gd name="T104" fmla="*/ 2147483646 w 3950"/>
              <a:gd name="T105" fmla="*/ 2147483646 h 2853"/>
              <a:gd name="T106" fmla="*/ 2147483646 w 3950"/>
              <a:gd name="T107" fmla="*/ 2147483646 h 2853"/>
              <a:gd name="T108" fmla="*/ 2147483646 w 3950"/>
              <a:gd name="T109" fmla="*/ 2147483646 h 2853"/>
              <a:gd name="T110" fmla="*/ 2147483646 w 3950"/>
              <a:gd name="T111" fmla="*/ 2147483646 h 2853"/>
              <a:gd name="T112" fmla="*/ 2147483646 w 3950"/>
              <a:gd name="T113" fmla="*/ 2147483646 h 2853"/>
              <a:gd name="T114" fmla="*/ 2147483646 w 3950"/>
              <a:gd name="T115" fmla="*/ 2147483646 h 2853"/>
              <a:gd name="T116" fmla="*/ 2147483646 w 3950"/>
              <a:gd name="T117" fmla="*/ 2147483646 h 2853"/>
              <a:gd name="T118" fmla="*/ 2147483646 w 3950"/>
              <a:gd name="T119" fmla="*/ 2147483646 h 2853"/>
              <a:gd name="T120" fmla="*/ 2147483646 w 3950"/>
              <a:gd name="T121" fmla="*/ 2147483646 h 285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3950" h="2853">
                <a:moveTo>
                  <a:pt x="181" y="87"/>
                </a:moveTo>
                <a:cubicBezTo>
                  <a:pt x="204" y="90"/>
                  <a:pt x="224" y="102"/>
                  <a:pt x="246" y="108"/>
                </a:cubicBezTo>
                <a:cubicBezTo>
                  <a:pt x="272" y="116"/>
                  <a:pt x="297" y="127"/>
                  <a:pt x="324" y="133"/>
                </a:cubicBezTo>
                <a:cubicBezTo>
                  <a:pt x="337" y="136"/>
                  <a:pt x="349" y="142"/>
                  <a:pt x="361" y="146"/>
                </a:cubicBezTo>
                <a:cubicBezTo>
                  <a:pt x="391" y="158"/>
                  <a:pt x="422" y="166"/>
                  <a:pt x="452" y="174"/>
                </a:cubicBezTo>
                <a:cubicBezTo>
                  <a:pt x="601" y="223"/>
                  <a:pt x="749" y="273"/>
                  <a:pt x="896" y="323"/>
                </a:cubicBezTo>
                <a:cubicBezTo>
                  <a:pt x="1030" y="366"/>
                  <a:pt x="1162" y="413"/>
                  <a:pt x="1296" y="457"/>
                </a:cubicBezTo>
                <a:cubicBezTo>
                  <a:pt x="1512" y="529"/>
                  <a:pt x="1729" y="599"/>
                  <a:pt x="1946" y="671"/>
                </a:cubicBezTo>
                <a:cubicBezTo>
                  <a:pt x="2179" y="747"/>
                  <a:pt x="2412" y="823"/>
                  <a:pt x="2645" y="897"/>
                </a:cubicBezTo>
                <a:cubicBezTo>
                  <a:pt x="2740" y="928"/>
                  <a:pt x="2834" y="956"/>
                  <a:pt x="2929" y="987"/>
                </a:cubicBezTo>
                <a:cubicBezTo>
                  <a:pt x="3151" y="1056"/>
                  <a:pt x="3373" y="1123"/>
                  <a:pt x="3596" y="1190"/>
                </a:cubicBezTo>
                <a:cubicBezTo>
                  <a:pt x="3674" y="1213"/>
                  <a:pt x="3753" y="1234"/>
                  <a:pt x="3830" y="1259"/>
                </a:cubicBezTo>
                <a:cubicBezTo>
                  <a:pt x="3871" y="1268"/>
                  <a:pt x="3910" y="1282"/>
                  <a:pt x="3950" y="1292"/>
                </a:cubicBezTo>
                <a:cubicBezTo>
                  <a:pt x="3950" y="1288"/>
                  <a:pt x="3950" y="1288"/>
                  <a:pt x="3950" y="1288"/>
                </a:cubicBezTo>
                <a:cubicBezTo>
                  <a:pt x="3932" y="1283"/>
                  <a:pt x="3914" y="1277"/>
                  <a:pt x="3895" y="1271"/>
                </a:cubicBezTo>
                <a:cubicBezTo>
                  <a:pt x="3816" y="1250"/>
                  <a:pt x="3737" y="1225"/>
                  <a:pt x="3657" y="1203"/>
                </a:cubicBezTo>
                <a:cubicBezTo>
                  <a:pt x="3070" y="1030"/>
                  <a:pt x="2487" y="842"/>
                  <a:pt x="1906" y="650"/>
                </a:cubicBezTo>
                <a:cubicBezTo>
                  <a:pt x="1706" y="584"/>
                  <a:pt x="1506" y="519"/>
                  <a:pt x="1308" y="452"/>
                </a:cubicBezTo>
                <a:cubicBezTo>
                  <a:pt x="1177" y="410"/>
                  <a:pt x="1047" y="365"/>
                  <a:pt x="916" y="322"/>
                </a:cubicBezTo>
                <a:cubicBezTo>
                  <a:pt x="763" y="269"/>
                  <a:pt x="608" y="219"/>
                  <a:pt x="455" y="166"/>
                </a:cubicBezTo>
                <a:cubicBezTo>
                  <a:pt x="431" y="156"/>
                  <a:pt x="406" y="149"/>
                  <a:pt x="381" y="140"/>
                </a:cubicBezTo>
                <a:cubicBezTo>
                  <a:pt x="348" y="127"/>
                  <a:pt x="315" y="114"/>
                  <a:pt x="281" y="105"/>
                </a:cubicBezTo>
                <a:cubicBezTo>
                  <a:pt x="260" y="99"/>
                  <a:pt x="241" y="90"/>
                  <a:pt x="220" y="85"/>
                </a:cubicBezTo>
                <a:cubicBezTo>
                  <a:pt x="170" y="73"/>
                  <a:pt x="125" y="49"/>
                  <a:pt x="76" y="35"/>
                </a:cubicBezTo>
                <a:cubicBezTo>
                  <a:pt x="76" y="32"/>
                  <a:pt x="76" y="26"/>
                  <a:pt x="76" y="22"/>
                </a:cubicBezTo>
                <a:cubicBezTo>
                  <a:pt x="51" y="14"/>
                  <a:pt x="25" y="8"/>
                  <a:pt x="0" y="0"/>
                </a:cubicBezTo>
                <a:cubicBezTo>
                  <a:pt x="0" y="303"/>
                  <a:pt x="0" y="303"/>
                  <a:pt x="0" y="303"/>
                </a:cubicBezTo>
                <a:cubicBezTo>
                  <a:pt x="3" y="296"/>
                  <a:pt x="7" y="289"/>
                  <a:pt x="11" y="283"/>
                </a:cubicBezTo>
                <a:cubicBezTo>
                  <a:pt x="26" y="315"/>
                  <a:pt x="44" y="345"/>
                  <a:pt x="56" y="377"/>
                </a:cubicBezTo>
                <a:cubicBezTo>
                  <a:pt x="37" y="374"/>
                  <a:pt x="19" y="368"/>
                  <a:pt x="0" y="362"/>
                </a:cubicBezTo>
                <a:cubicBezTo>
                  <a:pt x="0" y="371"/>
                  <a:pt x="0" y="371"/>
                  <a:pt x="0" y="371"/>
                </a:cubicBezTo>
                <a:cubicBezTo>
                  <a:pt x="8" y="373"/>
                  <a:pt x="17" y="376"/>
                  <a:pt x="25" y="378"/>
                </a:cubicBezTo>
                <a:cubicBezTo>
                  <a:pt x="39" y="382"/>
                  <a:pt x="53" y="385"/>
                  <a:pt x="66" y="392"/>
                </a:cubicBezTo>
                <a:cubicBezTo>
                  <a:pt x="76" y="416"/>
                  <a:pt x="88" y="440"/>
                  <a:pt x="100" y="464"/>
                </a:cubicBezTo>
                <a:cubicBezTo>
                  <a:pt x="116" y="501"/>
                  <a:pt x="136" y="536"/>
                  <a:pt x="152" y="574"/>
                </a:cubicBezTo>
                <a:cubicBezTo>
                  <a:pt x="142" y="573"/>
                  <a:pt x="133" y="570"/>
                  <a:pt x="124" y="568"/>
                </a:cubicBezTo>
                <a:cubicBezTo>
                  <a:pt x="83" y="555"/>
                  <a:pt x="41" y="545"/>
                  <a:pt x="0" y="532"/>
                </a:cubicBezTo>
                <a:cubicBezTo>
                  <a:pt x="0" y="541"/>
                  <a:pt x="0" y="541"/>
                  <a:pt x="0" y="541"/>
                </a:cubicBezTo>
                <a:cubicBezTo>
                  <a:pt x="51" y="556"/>
                  <a:pt x="103" y="569"/>
                  <a:pt x="154" y="584"/>
                </a:cubicBezTo>
                <a:cubicBezTo>
                  <a:pt x="164" y="590"/>
                  <a:pt x="166" y="603"/>
                  <a:pt x="163" y="614"/>
                </a:cubicBezTo>
                <a:cubicBezTo>
                  <a:pt x="156" y="637"/>
                  <a:pt x="153" y="663"/>
                  <a:pt x="138" y="684"/>
                </a:cubicBezTo>
                <a:cubicBezTo>
                  <a:pt x="92" y="673"/>
                  <a:pt x="46" y="660"/>
                  <a:pt x="0" y="647"/>
                </a:cubicBezTo>
                <a:cubicBezTo>
                  <a:pt x="0" y="660"/>
                  <a:pt x="0" y="660"/>
                  <a:pt x="0" y="660"/>
                </a:cubicBezTo>
                <a:cubicBezTo>
                  <a:pt x="46" y="672"/>
                  <a:pt x="91" y="685"/>
                  <a:pt x="137" y="697"/>
                </a:cubicBezTo>
                <a:cubicBezTo>
                  <a:pt x="136" y="700"/>
                  <a:pt x="134" y="706"/>
                  <a:pt x="133" y="708"/>
                </a:cubicBezTo>
                <a:cubicBezTo>
                  <a:pt x="131" y="713"/>
                  <a:pt x="129" y="717"/>
                  <a:pt x="127" y="722"/>
                </a:cubicBezTo>
                <a:cubicBezTo>
                  <a:pt x="111" y="720"/>
                  <a:pt x="96" y="715"/>
                  <a:pt x="80" y="711"/>
                </a:cubicBezTo>
                <a:cubicBezTo>
                  <a:pt x="54" y="703"/>
                  <a:pt x="27" y="696"/>
                  <a:pt x="0" y="688"/>
                </a:cubicBezTo>
                <a:cubicBezTo>
                  <a:pt x="0" y="696"/>
                  <a:pt x="0" y="696"/>
                  <a:pt x="0" y="696"/>
                </a:cubicBezTo>
                <a:cubicBezTo>
                  <a:pt x="31" y="704"/>
                  <a:pt x="61" y="713"/>
                  <a:pt x="92" y="721"/>
                </a:cubicBezTo>
                <a:cubicBezTo>
                  <a:pt x="101" y="724"/>
                  <a:pt x="112" y="724"/>
                  <a:pt x="121" y="730"/>
                </a:cubicBezTo>
                <a:cubicBezTo>
                  <a:pt x="121" y="736"/>
                  <a:pt x="121" y="736"/>
                  <a:pt x="121" y="736"/>
                </a:cubicBezTo>
                <a:cubicBezTo>
                  <a:pt x="105" y="771"/>
                  <a:pt x="90" y="807"/>
                  <a:pt x="73" y="842"/>
                </a:cubicBezTo>
                <a:cubicBezTo>
                  <a:pt x="56" y="830"/>
                  <a:pt x="34" y="833"/>
                  <a:pt x="16" y="823"/>
                </a:cubicBezTo>
                <a:cubicBezTo>
                  <a:pt x="11" y="819"/>
                  <a:pt x="5" y="815"/>
                  <a:pt x="0" y="811"/>
                </a:cubicBezTo>
                <a:cubicBezTo>
                  <a:pt x="0" y="877"/>
                  <a:pt x="0" y="877"/>
                  <a:pt x="0" y="877"/>
                </a:cubicBezTo>
                <a:cubicBezTo>
                  <a:pt x="15" y="889"/>
                  <a:pt x="29" y="900"/>
                  <a:pt x="43" y="912"/>
                </a:cubicBezTo>
                <a:cubicBezTo>
                  <a:pt x="33" y="937"/>
                  <a:pt x="23" y="962"/>
                  <a:pt x="11" y="985"/>
                </a:cubicBezTo>
                <a:cubicBezTo>
                  <a:pt x="8" y="985"/>
                  <a:pt x="4" y="984"/>
                  <a:pt x="0" y="984"/>
                </a:cubicBezTo>
                <a:cubicBezTo>
                  <a:pt x="0" y="996"/>
                  <a:pt x="0" y="996"/>
                  <a:pt x="0" y="996"/>
                </a:cubicBezTo>
                <a:cubicBezTo>
                  <a:pt x="2" y="997"/>
                  <a:pt x="4" y="997"/>
                  <a:pt x="6" y="998"/>
                </a:cubicBezTo>
                <a:cubicBezTo>
                  <a:pt x="4" y="1002"/>
                  <a:pt x="2" y="1007"/>
                  <a:pt x="0" y="1012"/>
                </a:cubicBezTo>
                <a:cubicBezTo>
                  <a:pt x="0" y="1164"/>
                  <a:pt x="0" y="1164"/>
                  <a:pt x="0" y="1164"/>
                </a:cubicBezTo>
                <a:cubicBezTo>
                  <a:pt x="0" y="1164"/>
                  <a:pt x="0" y="1164"/>
                  <a:pt x="0" y="1164"/>
                </a:cubicBezTo>
                <a:cubicBezTo>
                  <a:pt x="4" y="1158"/>
                  <a:pt x="11" y="1160"/>
                  <a:pt x="17" y="1161"/>
                </a:cubicBezTo>
                <a:cubicBezTo>
                  <a:pt x="30" y="1164"/>
                  <a:pt x="44" y="1165"/>
                  <a:pt x="58" y="1170"/>
                </a:cubicBezTo>
                <a:cubicBezTo>
                  <a:pt x="84" y="1210"/>
                  <a:pt x="112" y="1249"/>
                  <a:pt x="138" y="1289"/>
                </a:cubicBezTo>
                <a:cubicBezTo>
                  <a:pt x="127" y="1292"/>
                  <a:pt x="115" y="1294"/>
                  <a:pt x="103" y="1296"/>
                </a:cubicBezTo>
                <a:cubicBezTo>
                  <a:pt x="91" y="1296"/>
                  <a:pt x="79" y="1299"/>
                  <a:pt x="66" y="1302"/>
                </a:cubicBezTo>
                <a:cubicBezTo>
                  <a:pt x="45" y="1303"/>
                  <a:pt x="24" y="1307"/>
                  <a:pt x="3" y="1310"/>
                </a:cubicBezTo>
                <a:cubicBezTo>
                  <a:pt x="2" y="1310"/>
                  <a:pt x="1" y="1310"/>
                  <a:pt x="0" y="1310"/>
                </a:cubicBezTo>
                <a:cubicBezTo>
                  <a:pt x="0" y="1359"/>
                  <a:pt x="0" y="1359"/>
                  <a:pt x="0" y="1359"/>
                </a:cubicBezTo>
                <a:cubicBezTo>
                  <a:pt x="9" y="1358"/>
                  <a:pt x="19" y="1357"/>
                  <a:pt x="28" y="1356"/>
                </a:cubicBezTo>
                <a:cubicBezTo>
                  <a:pt x="76" y="1351"/>
                  <a:pt x="124" y="1343"/>
                  <a:pt x="172" y="1340"/>
                </a:cubicBezTo>
                <a:cubicBezTo>
                  <a:pt x="177" y="1345"/>
                  <a:pt x="183" y="1352"/>
                  <a:pt x="184" y="1360"/>
                </a:cubicBezTo>
                <a:cubicBezTo>
                  <a:pt x="127" y="1395"/>
                  <a:pt x="72" y="1433"/>
                  <a:pt x="15" y="1467"/>
                </a:cubicBezTo>
                <a:cubicBezTo>
                  <a:pt x="10" y="1460"/>
                  <a:pt x="5" y="1454"/>
                  <a:pt x="0" y="1447"/>
                </a:cubicBezTo>
                <a:cubicBezTo>
                  <a:pt x="0" y="1476"/>
                  <a:pt x="0" y="1476"/>
                  <a:pt x="0" y="1476"/>
                </a:cubicBezTo>
                <a:cubicBezTo>
                  <a:pt x="0" y="1476"/>
                  <a:pt x="0" y="1476"/>
                  <a:pt x="0" y="1476"/>
                </a:cubicBezTo>
                <a:cubicBezTo>
                  <a:pt x="0" y="1476"/>
                  <a:pt x="0" y="1476"/>
                  <a:pt x="0" y="1476"/>
                </a:cubicBezTo>
                <a:cubicBezTo>
                  <a:pt x="0" y="1596"/>
                  <a:pt x="0" y="1596"/>
                  <a:pt x="0" y="1596"/>
                </a:cubicBezTo>
                <a:cubicBezTo>
                  <a:pt x="20" y="1582"/>
                  <a:pt x="41" y="1569"/>
                  <a:pt x="61" y="1555"/>
                </a:cubicBezTo>
                <a:cubicBezTo>
                  <a:pt x="81" y="1584"/>
                  <a:pt x="102" y="1613"/>
                  <a:pt x="121" y="1642"/>
                </a:cubicBezTo>
                <a:cubicBezTo>
                  <a:pt x="134" y="1659"/>
                  <a:pt x="147" y="1676"/>
                  <a:pt x="160" y="1694"/>
                </a:cubicBezTo>
                <a:cubicBezTo>
                  <a:pt x="167" y="1704"/>
                  <a:pt x="175" y="1715"/>
                  <a:pt x="183" y="1725"/>
                </a:cubicBezTo>
                <a:cubicBezTo>
                  <a:pt x="166" y="1760"/>
                  <a:pt x="147" y="1793"/>
                  <a:pt x="130" y="1828"/>
                </a:cubicBezTo>
                <a:cubicBezTo>
                  <a:pt x="115" y="1854"/>
                  <a:pt x="103" y="1882"/>
                  <a:pt x="88" y="1908"/>
                </a:cubicBezTo>
                <a:cubicBezTo>
                  <a:pt x="67" y="1882"/>
                  <a:pt x="47" y="1855"/>
                  <a:pt x="27" y="1828"/>
                </a:cubicBezTo>
                <a:cubicBezTo>
                  <a:pt x="18" y="1817"/>
                  <a:pt x="9" y="1805"/>
                  <a:pt x="0" y="1793"/>
                </a:cubicBezTo>
                <a:cubicBezTo>
                  <a:pt x="0" y="1815"/>
                  <a:pt x="0" y="1815"/>
                  <a:pt x="0" y="1815"/>
                </a:cubicBezTo>
                <a:cubicBezTo>
                  <a:pt x="3" y="1819"/>
                  <a:pt x="5" y="1823"/>
                  <a:pt x="8" y="1826"/>
                </a:cubicBezTo>
                <a:cubicBezTo>
                  <a:pt x="33" y="1858"/>
                  <a:pt x="57" y="1890"/>
                  <a:pt x="81" y="1922"/>
                </a:cubicBezTo>
                <a:cubicBezTo>
                  <a:pt x="54" y="1974"/>
                  <a:pt x="27" y="2028"/>
                  <a:pt x="0" y="2081"/>
                </a:cubicBezTo>
                <a:cubicBezTo>
                  <a:pt x="0" y="2353"/>
                  <a:pt x="0" y="2353"/>
                  <a:pt x="0" y="2353"/>
                </a:cubicBezTo>
                <a:cubicBezTo>
                  <a:pt x="0" y="2352"/>
                  <a:pt x="1" y="2351"/>
                  <a:pt x="1" y="2350"/>
                </a:cubicBezTo>
                <a:cubicBezTo>
                  <a:pt x="36" y="2375"/>
                  <a:pt x="67" y="2403"/>
                  <a:pt x="101" y="2429"/>
                </a:cubicBezTo>
                <a:cubicBezTo>
                  <a:pt x="161" y="2474"/>
                  <a:pt x="219" y="2522"/>
                  <a:pt x="279" y="2568"/>
                </a:cubicBezTo>
                <a:cubicBezTo>
                  <a:pt x="284" y="2571"/>
                  <a:pt x="290" y="2576"/>
                  <a:pt x="288" y="2583"/>
                </a:cubicBezTo>
                <a:cubicBezTo>
                  <a:pt x="286" y="2598"/>
                  <a:pt x="283" y="2614"/>
                  <a:pt x="282" y="2630"/>
                </a:cubicBezTo>
                <a:cubicBezTo>
                  <a:pt x="280" y="2643"/>
                  <a:pt x="279" y="2656"/>
                  <a:pt x="277" y="2669"/>
                </a:cubicBezTo>
                <a:cubicBezTo>
                  <a:pt x="269" y="2730"/>
                  <a:pt x="262" y="2791"/>
                  <a:pt x="254" y="2853"/>
                </a:cubicBezTo>
                <a:cubicBezTo>
                  <a:pt x="337" y="2853"/>
                  <a:pt x="337" y="2853"/>
                  <a:pt x="337" y="2853"/>
                </a:cubicBezTo>
                <a:cubicBezTo>
                  <a:pt x="337" y="2849"/>
                  <a:pt x="338" y="2846"/>
                  <a:pt x="338" y="2842"/>
                </a:cubicBezTo>
                <a:cubicBezTo>
                  <a:pt x="346" y="2775"/>
                  <a:pt x="356" y="2707"/>
                  <a:pt x="363" y="2640"/>
                </a:cubicBezTo>
                <a:cubicBezTo>
                  <a:pt x="364" y="2639"/>
                  <a:pt x="366" y="2638"/>
                  <a:pt x="368" y="2637"/>
                </a:cubicBezTo>
                <a:cubicBezTo>
                  <a:pt x="377" y="2648"/>
                  <a:pt x="397" y="2653"/>
                  <a:pt x="395" y="2670"/>
                </a:cubicBezTo>
                <a:cubicBezTo>
                  <a:pt x="397" y="2671"/>
                  <a:pt x="401" y="2670"/>
                  <a:pt x="403" y="2671"/>
                </a:cubicBezTo>
                <a:cubicBezTo>
                  <a:pt x="405" y="2677"/>
                  <a:pt x="408" y="2683"/>
                  <a:pt x="404" y="2690"/>
                </a:cubicBezTo>
                <a:cubicBezTo>
                  <a:pt x="409" y="2705"/>
                  <a:pt x="414" y="2720"/>
                  <a:pt x="413" y="2735"/>
                </a:cubicBezTo>
                <a:cubicBezTo>
                  <a:pt x="418" y="2756"/>
                  <a:pt x="429" y="2838"/>
                  <a:pt x="431" y="2853"/>
                </a:cubicBezTo>
                <a:cubicBezTo>
                  <a:pt x="758" y="2853"/>
                  <a:pt x="758" y="2853"/>
                  <a:pt x="758" y="2853"/>
                </a:cubicBezTo>
                <a:cubicBezTo>
                  <a:pt x="748" y="2845"/>
                  <a:pt x="739" y="2837"/>
                  <a:pt x="729" y="2830"/>
                </a:cubicBezTo>
                <a:cubicBezTo>
                  <a:pt x="723" y="2821"/>
                  <a:pt x="723" y="2809"/>
                  <a:pt x="720" y="2798"/>
                </a:cubicBezTo>
                <a:cubicBezTo>
                  <a:pt x="718" y="2771"/>
                  <a:pt x="708" y="2746"/>
                  <a:pt x="704" y="2720"/>
                </a:cubicBezTo>
                <a:cubicBezTo>
                  <a:pt x="715" y="2730"/>
                  <a:pt x="723" y="2743"/>
                  <a:pt x="733" y="2754"/>
                </a:cubicBezTo>
                <a:cubicBezTo>
                  <a:pt x="759" y="2786"/>
                  <a:pt x="783" y="2818"/>
                  <a:pt x="810" y="2849"/>
                </a:cubicBezTo>
                <a:cubicBezTo>
                  <a:pt x="811" y="2850"/>
                  <a:pt x="812" y="2851"/>
                  <a:pt x="813" y="2853"/>
                </a:cubicBezTo>
                <a:cubicBezTo>
                  <a:pt x="825" y="2853"/>
                  <a:pt x="825" y="2853"/>
                  <a:pt x="825" y="2853"/>
                </a:cubicBezTo>
                <a:cubicBezTo>
                  <a:pt x="786" y="2805"/>
                  <a:pt x="747" y="2756"/>
                  <a:pt x="709" y="2708"/>
                </a:cubicBezTo>
                <a:cubicBezTo>
                  <a:pt x="703" y="2701"/>
                  <a:pt x="698" y="2693"/>
                  <a:pt x="694" y="2686"/>
                </a:cubicBezTo>
                <a:cubicBezTo>
                  <a:pt x="689" y="2649"/>
                  <a:pt x="676" y="2613"/>
                  <a:pt x="671" y="2576"/>
                </a:cubicBezTo>
                <a:cubicBezTo>
                  <a:pt x="662" y="2545"/>
                  <a:pt x="656" y="2514"/>
                  <a:pt x="648" y="2483"/>
                </a:cubicBezTo>
                <a:cubicBezTo>
                  <a:pt x="645" y="2456"/>
                  <a:pt x="637" y="2431"/>
                  <a:pt x="631" y="2406"/>
                </a:cubicBezTo>
                <a:cubicBezTo>
                  <a:pt x="625" y="2373"/>
                  <a:pt x="619" y="2341"/>
                  <a:pt x="609" y="2310"/>
                </a:cubicBezTo>
                <a:cubicBezTo>
                  <a:pt x="613" y="2314"/>
                  <a:pt x="618" y="2318"/>
                  <a:pt x="622" y="2323"/>
                </a:cubicBezTo>
                <a:cubicBezTo>
                  <a:pt x="754" y="2500"/>
                  <a:pt x="887" y="2677"/>
                  <a:pt x="1022" y="2853"/>
                </a:cubicBezTo>
                <a:cubicBezTo>
                  <a:pt x="1034" y="2853"/>
                  <a:pt x="1034" y="2853"/>
                  <a:pt x="1034" y="2853"/>
                </a:cubicBezTo>
                <a:cubicBezTo>
                  <a:pt x="892" y="2668"/>
                  <a:pt x="753" y="2482"/>
                  <a:pt x="615" y="2296"/>
                </a:cubicBezTo>
                <a:cubicBezTo>
                  <a:pt x="610" y="2289"/>
                  <a:pt x="604" y="2281"/>
                  <a:pt x="602" y="2271"/>
                </a:cubicBezTo>
                <a:cubicBezTo>
                  <a:pt x="591" y="2212"/>
                  <a:pt x="578" y="2153"/>
                  <a:pt x="567" y="2094"/>
                </a:cubicBezTo>
                <a:cubicBezTo>
                  <a:pt x="547" y="2011"/>
                  <a:pt x="534" y="1926"/>
                  <a:pt x="513" y="1843"/>
                </a:cubicBezTo>
                <a:cubicBezTo>
                  <a:pt x="541" y="1879"/>
                  <a:pt x="566" y="1918"/>
                  <a:pt x="592" y="1956"/>
                </a:cubicBezTo>
                <a:cubicBezTo>
                  <a:pt x="767" y="2208"/>
                  <a:pt x="942" y="2460"/>
                  <a:pt x="1121" y="2709"/>
                </a:cubicBezTo>
                <a:cubicBezTo>
                  <a:pt x="1155" y="2757"/>
                  <a:pt x="1189" y="2805"/>
                  <a:pt x="1224" y="2853"/>
                </a:cubicBezTo>
                <a:cubicBezTo>
                  <a:pt x="1235" y="2853"/>
                  <a:pt x="1235" y="2853"/>
                  <a:pt x="1235" y="2853"/>
                </a:cubicBezTo>
                <a:cubicBezTo>
                  <a:pt x="1166" y="2757"/>
                  <a:pt x="1098" y="2660"/>
                  <a:pt x="1030" y="2564"/>
                </a:cubicBezTo>
                <a:cubicBezTo>
                  <a:pt x="980" y="2494"/>
                  <a:pt x="931" y="2423"/>
                  <a:pt x="882" y="2353"/>
                </a:cubicBezTo>
                <a:cubicBezTo>
                  <a:pt x="833" y="2282"/>
                  <a:pt x="782" y="2212"/>
                  <a:pt x="734" y="2140"/>
                </a:cubicBezTo>
                <a:cubicBezTo>
                  <a:pt x="710" y="2106"/>
                  <a:pt x="686" y="2072"/>
                  <a:pt x="663" y="2037"/>
                </a:cubicBezTo>
                <a:cubicBezTo>
                  <a:pt x="614" y="1966"/>
                  <a:pt x="565" y="1895"/>
                  <a:pt x="517" y="1823"/>
                </a:cubicBezTo>
                <a:cubicBezTo>
                  <a:pt x="501" y="1803"/>
                  <a:pt x="501" y="1776"/>
                  <a:pt x="496" y="1753"/>
                </a:cubicBezTo>
                <a:cubicBezTo>
                  <a:pt x="492" y="1727"/>
                  <a:pt x="479" y="1703"/>
                  <a:pt x="484" y="1676"/>
                </a:cubicBezTo>
                <a:cubicBezTo>
                  <a:pt x="491" y="1620"/>
                  <a:pt x="499" y="1563"/>
                  <a:pt x="506" y="1506"/>
                </a:cubicBezTo>
                <a:cubicBezTo>
                  <a:pt x="509" y="1484"/>
                  <a:pt x="523" y="1467"/>
                  <a:pt x="533" y="1448"/>
                </a:cubicBezTo>
                <a:cubicBezTo>
                  <a:pt x="540" y="1437"/>
                  <a:pt x="543" y="1424"/>
                  <a:pt x="553" y="1414"/>
                </a:cubicBezTo>
                <a:cubicBezTo>
                  <a:pt x="675" y="1671"/>
                  <a:pt x="800" y="1927"/>
                  <a:pt x="925" y="2183"/>
                </a:cubicBezTo>
                <a:cubicBezTo>
                  <a:pt x="1006" y="2345"/>
                  <a:pt x="1084" y="2509"/>
                  <a:pt x="1166" y="2670"/>
                </a:cubicBezTo>
                <a:cubicBezTo>
                  <a:pt x="1197" y="2731"/>
                  <a:pt x="1226" y="2792"/>
                  <a:pt x="1257" y="2853"/>
                </a:cubicBezTo>
                <a:cubicBezTo>
                  <a:pt x="1355" y="2853"/>
                  <a:pt x="1355" y="2853"/>
                  <a:pt x="1355" y="2853"/>
                </a:cubicBezTo>
                <a:cubicBezTo>
                  <a:pt x="1263" y="2673"/>
                  <a:pt x="1169" y="2494"/>
                  <a:pt x="1079" y="2313"/>
                </a:cubicBezTo>
                <a:cubicBezTo>
                  <a:pt x="915" y="1991"/>
                  <a:pt x="753" y="1667"/>
                  <a:pt x="593" y="1342"/>
                </a:cubicBezTo>
                <a:cubicBezTo>
                  <a:pt x="585" y="1326"/>
                  <a:pt x="576" y="1310"/>
                  <a:pt x="571" y="1294"/>
                </a:cubicBezTo>
                <a:cubicBezTo>
                  <a:pt x="573" y="1291"/>
                  <a:pt x="575" y="1286"/>
                  <a:pt x="577" y="1284"/>
                </a:cubicBezTo>
                <a:cubicBezTo>
                  <a:pt x="572" y="1282"/>
                  <a:pt x="567" y="1281"/>
                  <a:pt x="562" y="1280"/>
                </a:cubicBezTo>
                <a:cubicBezTo>
                  <a:pt x="535" y="1223"/>
                  <a:pt x="505" y="1168"/>
                  <a:pt x="480" y="1110"/>
                </a:cubicBezTo>
                <a:cubicBezTo>
                  <a:pt x="560" y="1128"/>
                  <a:pt x="640" y="1147"/>
                  <a:pt x="721" y="1166"/>
                </a:cubicBezTo>
                <a:cubicBezTo>
                  <a:pt x="1007" y="1234"/>
                  <a:pt x="1294" y="1297"/>
                  <a:pt x="1581" y="1360"/>
                </a:cubicBezTo>
                <a:cubicBezTo>
                  <a:pt x="1726" y="1392"/>
                  <a:pt x="1871" y="1421"/>
                  <a:pt x="2016" y="1453"/>
                </a:cubicBezTo>
                <a:cubicBezTo>
                  <a:pt x="2138" y="1477"/>
                  <a:pt x="2259" y="1503"/>
                  <a:pt x="2380" y="1526"/>
                </a:cubicBezTo>
                <a:cubicBezTo>
                  <a:pt x="2534" y="1558"/>
                  <a:pt x="2687" y="1586"/>
                  <a:pt x="2841" y="1615"/>
                </a:cubicBezTo>
                <a:cubicBezTo>
                  <a:pt x="3129" y="1667"/>
                  <a:pt x="3417" y="1715"/>
                  <a:pt x="3706" y="1759"/>
                </a:cubicBezTo>
                <a:cubicBezTo>
                  <a:pt x="3787" y="1772"/>
                  <a:pt x="3869" y="1783"/>
                  <a:pt x="3950" y="1794"/>
                </a:cubicBezTo>
                <a:cubicBezTo>
                  <a:pt x="3950" y="1789"/>
                  <a:pt x="3950" y="1789"/>
                  <a:pt x="3950" y="1789"/>
                </a:cubicBezTo>
                <a:cubicBezTo>
                  <a:pt x="3803" y="1770"/>
                  <a:pt x="3656" y="1748"/>
                  <a:pt x="3509" y="1725"/>
                </a:cubicBezTo>
                <a:cubicBezTo>
                  <a:pt x="3420" y="1709"/>
                  <a:pt x="3331" y="1696"/>
                  <a:pt x="3242" y="1679"/>
                </a:cubicBezTo>
                <a:cubicBezTo>
                  <a:pt x="3074" y="1651"/>
                  <a:pt x="2907" y="1619"/>
                  <a:pt x="2739" y="1588"/>
                </a:cubicBezTo>
                <a:cubicBezTo>
                  <a:pt x="2495" y="1542"/>
                  <a:pt x="2252" y="1491"/>
                  <a:pt x="2008" y="1441"/>
                </a:cubicBezTo>
                <a:cubicBezTo>
                  <a:pt x="1932" y="1424"/>
                  <a:pt x="1856" y="1410"/>
                  <a:pt x="1780" y="1392"/>
                </a:cubicBezTo>
                <a:cubicBezTo>
                  <a:pt x="1615" y="1357"/>
                  <a:pt x="1450" y="1321"/>
                  <a:pt x="1285" y="1284"/>
                </a:cubicBezTo>
                <a:cubicBezTo>
                  <a:pt x="1153" y="1254"/>
                  <a:pt x="1021" y="1225"/>
                  <a:pt x="890" y="1194"/>
                </a:cubicBezTo>
                <a:cubicBezTo>
                  <a:pt x="750" y="1163"/>
                  <a:pt x="611" y="1131"/>
                  <a:pt x="472" y="1097"/>
                </a:cubicBezTo>
                <a:cubicBezTo>
                  <a:pt x="445" y="1042"/>
                  <a:pt x="416" y="987"/>
                  <a:pt x="391" y="931"/>
                </a:cubicBezTo>
                <a:cubicBezTo>
                  <a:pt x="401" y="932"/>
                  <a:pt x="410" y="934"/>
                  <a:pt x="420" y="937"/>
                </a:cubicBezTo>
                <a:cubicBezTo>
                  <a:pt x="690" y="1004"/>
                  <a:pt x="958" y="1074"/>
                  <a:pt x="1228" y="1136"/>
                </a:cubicBezTo>
                <a:cubicBezTo>
                  <a:pt x="1538" y="1211"/>
                  <a:pt x="1848" y="1284"/>
                  <a:pt x="2160" y="1353"/>
                </a:cubicBezTo>
                <a:cubicBezTo>
                  <a:pt x="2207" y="1367"/>
                  <a:pt x="2257" y="1370"/>
                  <a:pt x="2302" y="1388"/>
                </a:cubicBezTo>
                <a:cubicBezTo>
                  <a:pt x="2351" y="1393"/>
                  <a:pt x="2398" y="1407"/>
                  <a:pt x="2445" y="1417"/>
                </a:cubicBezTo>
                <a:cubicBezTo>
                  <a:pt x="2497" y="1426"/>
                  <a:pt x="2548" y="1440"/>
                  <a:pt x="2600" y="1450"/>
                </a:cubicBezTo>
                <a:cubicBezTo>
                  <a:pt x="2700" y="1470"/>
                  <a:pt x="2800" y="1494"/>
                  <a:pt x="2900" y="1512"/>
                </a:cubicBezTo>
                <a:cubicBezTo>
                  <a:pt x="2921" y="1517"/>
                  <a:pt x="2942" y="1523"/>
                  <a:pt x="2963" y="1526"/>
                </a:cubicBezTo>
                <a:cubicBezTo>
                  <a:pt x="2995" y="1531"/>
                  <a:pt x="3025" y="1538"/>
                  <a:pt x="3056" y="1545"/>
                </a:cubicBezTo>
                <a:cubicBezTo>
                  <a:pt x="3134" y="1558"/>
                  <a:pt x="3211" y="1577"/>
                  <a:pt x="3290" y="1590"/>
                </a:cubicBezTo>
                <a:cubicBezTo>
                  <a:pt x="3447" y="1621"/>
                  <a:pt x="3605" y="1647"/>
                  <a:pt x="3762" y="1676"/>
                </a:cubicBezTo>
                <a:cubicBezTo>
                  <a:pt x="3803" y="1681"/>
                  <a:pt x="3843" y="1690"/>
                  <a:pt x="3883" y="1695"/>
                </a:cubicBezTo>
                <a:cubicBezTo>
                  <a:pt x="3899" y="1698"/>
                  <a:pt x="3914" y="1701"/>
                  <a:pt x="3930" y="1703"/>
                </a:cubicBezTo>
                <a:cubicBezTo>
                  <a:pt x="3937" y="1704"/>
                  <a:pt x="3944" y="1705"/>
                  <a:pt x="3950" y="1706"/>
                </a:cubicBezTo>
                <a:cubicBezTo>
                  <a:pt x="3950" y="1702"/>
                  <a:pt x="3950" y="1702"/>
                  <a:pt x="3950" y="1702"/>
                </a:cubicBezTo>
                <a:cubicBezTo>
                  <a:pt x="3908" y="1696"/>
                  <a:pt x="3866" y="1689"/>
                  <a:pt x="3825" y="1682"/>
                </a:cubicBezTo>
                <a:cubicBezTo>
                  <a:pt x="3782" y="1673"/>
                  <a:pt x="3739" y="1670"/>
                  <a:pt x="3698" y="1660"/>
                </a:cubicBezTo>
                <a:cubicBezTo>
                  <a:pt x="3618" y="1647"/>
                  <a:pt x="3539" y="1633"/>
                  <a:pt x="3460" y="1618"/>
                </a:cubicBezTo>
                <a:cubicBezTo>
                  <a:pt x="3287" y="1586"/>
                  <a:pt x="3114" y="1552"/>
                  <a:pt x="2941" y="1516"/>
                </a:cubicBezTo>
                <a:cubicBezTo>
                  <a:pt x="2853" y="1496"/>
                  <a:pt x="2764" y="1481"/>
                  <a:pt x="2677" y="1461"/>
                </a:cubicBezTo>
                <a:cubicBezTo>
                  <a:pt x="2623" y="1448"/>
                  <a:pt x="2569" y="1440"/>
                  <a:pt x="2516" y="1426"/>
                </a:cubicBezTo>
                <a:cubicBezTo>
                  <a:pt x="2477" y="1417"/>
                  <a:pt x="2437" y="1411"/>
                  <a:pt x="2397" y="1400"/>
                </a:cubicBezTo>
                <a:cubicBezTo>
                  <a:pt x="2354" y="1389"/>
                  <a:pt x="2310" y="1383"/>
                  <a:pt x="2267" y="1371"/>
                </a:cubicBezTo>
                <a:cubicBezTo>
                  <a:pt x="2230" y="1361"/>
                  <a:pt x="2191" y="1356"/>
                  <a:pt x="2154" y="1345"/>
                </a:cubicBezTo>
                <a:cubicBezTo>
                  <a:pt x="2074" y="1327"/>
                  <a:pt x="1994" y="1309"/>
                  <a:pt x="1914" y="1291"/>
                </a:cubicBezTo>
                <a:cubicBezTo>
                  <a:pt x="1768" y="1258"/>
                  <a:pt x="1621" y="1222"/>
                  <a:pt x="1475" y="1188"/>
                </a:cubicBezTo>
                <a:cubicBezTo>
                  <a:pt x="1399" y="1169"/>
                  <a:pt x="1324" y="1153"/>
                  <a:pt x="1249" y="1133"/>
                </a:cubicBezTo>
                <a:cubicBezTo>
                  <a:pt x="1039" y="1083"/>
                  <a:pt x="830" y="1031"/>
                  <a:pt x="621" y="980"/>
                </a:cubicBezTo>
                <a:cubicBezTo>
                  <a:pt x="542" y="961"/>
                  <a:pt x="464" y="940"/>
                  <a:pt x="386" y="921"/>
                </a:cubicBezTo>
                <a:cubicBezTo>
                  <a:pt x="361" y="874"/>
                  <a:pt x="339" y="826"/>
                  <a:pt x="315" y="779"/>
                </a:cubicBezTo>
                <a:cubicBezTo>
                  <a:pt x="436" y="811"/>
                  <a:pt x="557" y="844"/>
                  <a:pt x="679" y="874"/>
                </a:cubicBezTo>
                <a:cubicBezTo>
                  <a:pt x="758" y="896"/>
                  <a:pt x="838" y="917"/>
                  <a:pt x="917" y="936"/>
                </a:cubicBezTo>
                <a:cubicBezTo>
                  <a:pt x="990" y="957"/>
                  <a:pt x="1063" y="976"/>
                  <a:pt x="1137" y="992"/>
                </a:cubicBezTo>
                <a:cubicBezTo>
                  <a:pt x="1416" y="1065"/>
                  <a:pt x="1696" y="1133"/>
                  <a:pt x="1976" y="1201"/>
                </a:cubicBezTo>
                <a:cubicBezTo>
                  <a:pt x="2036" y="1212"/>
                  <a:pt x="2094" y="1231"/>
                  <a:pt x="2154" y="1244"/>
                </a:cubicBezTo>
                <a:cubicBezTo>
                  <a:pt x="2225" y="1261"/>
                  <a:pt x="2296" y="1277"/>
                  <a:pt x="2368" y="1294"/>
                </a:cubicBezTo>
                <a:cubicBezTo>
                  <a:pt x="2418" y="1307"/>
                  <a:pt x="2469" y="1315"/>
                  <a:pt x="2520" y="1329"/>
                </a:cubicBezTo>
                <a:cubicBezTo>
                  <a:pt x="2586" y="1343"/>
                  <a:pt x="2652" y="1360"/>
                  <a:pt x="2718" y="1375"/>
                </a:cubicBezTo>
                <a:cubicBezTo>
                  <a:pt x="2766" y="1386"/>
                  <a:pt x="2815" y="1396"/>
                  <a:pt x="2863" y="1407"/>
                </a:cubicBezTo>
                <a:cubicBezTo>
                  <a:pt x="2942" y="1424"/>
                  <a:pt x="3020" y="1443"/>
                  <a:pt x="3099" y="1458"/>
                </a:cubicBezTo>
                <a:cubicBezTo>
                  <a:pt x="3136" y="1465"/>
                  <a:pt x="3173" y="1474"/>
                  <a:pt x="3209" y="1482"/>
                </a:cubicBezTo>
                <a:cubicBezTo>
                  <a:pt x="3240" y="1487"/>
                  <a:pt x="3270" y="1495"/>
                  <a:pt x="3301" y="1502"/>
                </a:cubicBezTo>
                <a:cubicBezTo>
                  <a:pt x="3403" y="1520"/>
                  <a:pt x="3504" y="1545"/>
                  <a:pt x="3607" y="1563"/>
                </a:cubicBezTo>
                <a:cubicBezTo>
                  <a:pt x="3645" y="1573"/>
                  <a:pt x="3684" y="1575"/>
                  <a:pt x="3723" y="1585"/>
                </a:cubicBezTo>
                <a:cubicBezTo>
                  <a:pt x="3766" y="1591"/>
                  <a:pt x="3808" y="1603"/>
                  <a:pt x="3851" y="1608"/>
                </a:cubicBezTo>
                <a:cubicBezTo>
                  <a:pt x="3884" y="1613"/>
                  <a:pt x="3917" y="1619"/>
                  <a:pt x="3950" y="1626"/>
                </a:cubicBezTo>
                <a:cubicBezTo>
                  <a:pt x="3950" y="1622"/>
                  <a:pt x="3950" y="1622"/>
                  <a:pt x="3950" y="1622"/>
                </a:cubicBezTo>
                <a:cubicBezTo>
                  <a:pt x="3703" y="1579"/>
                  <a:pt x="3457" y="1530"/>
                  <a:pt x="3212" y="1478"/>
                </a:cubicBezTo>
                <a:cubicBezTo>
                  <a:pt x="2845" y="1401"/>
                  <a:pt x="2481" y="1315"/>
                  <a:pt x="2116" y="1229"/>
                </a:cubicBezTo>
                <a:cubicBezTo>
                  <a:pt x="2070" y="1217"/>
                  <a:pt x="2023" y="1205"/>
                  <a:pt x="1976" y="1195"/>
                </a:cubicBezTo>
                <a:cubicBezTo>
                  <a:pt x="1692" y="1126"/>
                  <a:pt x="1409" y="1056"/>
                  <a:pt x="1126" y="982"/>
                </a:cubicBezTo>
                <a:cubicBezTo>
                  <a:pt x="1023" y="958"/>
                  <a:pt x="922" y="928"/>
                  <a:pt x="819" y="904"/>
                </a:cubicBezTo>
                <a:cubicBezTo>
                  <a:pt x="652" y="862"/>
                  <a:pt x="485" y="818"/>
                  <a:pt x="319" y="773"/>
                </a:cubicBezTo>
                <a:cubicBezTo>
                  <a:pt x="304" y="770"/>
                  <a:pt x="303" y="750"/>
                  <a:pt x="296" y="739"/>
                </a:cubicBezTo>
                <a:cubicBezTo>
                  <a:pt x="423" y="774"/>
                  <a:pt x="551" y="808"/>
                  <a:pt x="679" y="841"/>
                </a:cubicBezTo>
                <a:cubicBezTo>
                  <a:pt x="848" y="886"/>
                  <a:pt x="1017" y="932"/>
                  <a:pt x="1187" y="974"/>
                </a:cubicBezTo>
                <a:cubicBezTo>
                  <a:pt x="1262" y="992"/>
                  <a:pt x="1336" y="1013"/>
                  <a:pt x="1411" y="1032"/>
                </a:cubicBezTo>
                <a:cubicBezTo>
                  <a:pt x="1445" y="1041"/>
                  <a:pt x="1479" y="1048"/>
                  <a:pt x="1514" y="1057"/>
                </a:cubicBezTo>
                <a:cubicBezTo>
                  <a:pt x="1670" y="1099"/>
                  <a:pt x="1827" y="1137"/>
                  <a:pt x="1984" y="1176"/>
                </a:cubicBezTo>
                <a:cubicBezTo>
                  <a:pt x="2132" y="1211"/>
                  <a:pt x="2280" y="1249"/>
                  <a:pt x="2428" y="1284"/>
                </a:cubicBezTo>
                <a:cubicBezTo>
                  <a:pt x="2536" y="1309"/>
                  <a:pt x="2645" y="1335"/>
                  <a:pt x="2753" y="1360"/>
                </a:cubicBezTo>
                <a:cubicBezTo>
                  <a:pt x="2832" y="1377"/>
                  <a:pt x="2911" y="1398"/>
                  <a:pt x="2990" y="1414"/>
                </a:cubicBezTo>
                <a:cubicBezTo>
                  <a:pt x="3031" y="1423"/>
                  <a:pt x="3073" y="1433"/>
                  <a:pt x="3115" y="1442"/>
                </a:cubicBezTo>
                <a:cubicBezTo>
                  <a:pt x="3276" y="1478"/>
                  <a:pt x="3438" y="1512"/>
                  <a:pt x="3600" y="1545"/>
                </a:cubicBezTo>
                <a:cubicBezTo>
                  <a:pt x="3717" y="1568"/>
                  <a:pt x="3833" y="1591"/>
                  <a:pt x="3950" y="1613"/>
                </a:cubicBezTo>
                <a:cubicBezTo>
                  <a:pt x="3950" y="1607"/>
                  <a:pt x="3950" y="1607"/>
                  <a:pt x="3950" y="1607"/>
                </a:cubicBezTo>
                <a:cubicBezTo>
                  <a:pt x="3838" y="1586"/>
                  <a:pt x="3725" y="1564"/>
                  <a:pt x="3613" y="1541"/>
                </a:cubicBezTo>
                <a:cubicBezTo>
                  <a:pt x="3373" y="1492"/>
                  <a:pt x="3134" y="1440"/>
                  <a:pt x="2896" y="1384"/>
                </a:cubicBezTo>
                <a:cubicBezTo>
                  <a:pt x="2671" y="1333"/>
                  <a:pt x="2447" y="1280"/>
                  <a:pt x="2224" y="1225"/>
                </a:cubicBezTo>
                <a:cubicBezTo>
                  <a:pt x="2150" y="1208"/>
                  <a:pt x="2077" y="1187"/>
                  <a:pt x="2003" y="1171"/>
                </a:cubicBezTo>
                <a:cubicBezTo>
                  <a:pt x="1875" y="1139"/>
                  <a:pt x="1747" y="1107"/>
                  <a:pt x="1619" y="1074"/>
                </a:cubicBezTo>
                <a:cubicBezTo>
                  <a:pt x="1569" y="1063"/>
                  <a:pt x="1521" y="1047"/>
                  <a:pt x="1471" y="1036"/>
                </a:cubicBezTo>
                <a:cubicBezTo>
                  <a:pt x="1395" y="1018"/>
                  <a:pt x="1320" y="995"/>
                  <a:pt x="1244" y="977"/>
                </a:cubicBezTo>
                <a:cubicBezTo>
                  <a:pt x="1087" y="937"/>
                  <a:pt x="930" y="895"/>
                  <a:pt x="772" y="855"/>
                </a:cubicBezTo>
                <a:cubicBezTo>
                  <a:pt x="611" y="812"/>
                  <a:pt x="449" y="769"/>
                  <a:pt x="288" y="725"/>
                </a:cubicBezTo>
                <a:cubicBezTo>
                  <a:pt x="273" y="695"/>
                  <a:pt x="258" y="666"/>
                  <a:pt x="244" y="636"/>
                </a:cubicBezTo>
                <a:cubicBezTo>
                  <a:pt x="240" y="630"/>
                  <a:pt x="242" y="623"/>
                  <a:pt x="242" y="616"/>
                </a:cubicBezTo>
                <a:cubicBezTo>
                  <a:pt x="237" y="614"/>
                  <a:pt x="232" y="611"/>
                  <a:pt x="228" y="607"/>
                </a:cubicBezTo>
                <a:cubicBezTo>
                  <a:pt x="250" y="608"/>
                  <a:pt x="270" y="617"/>
                  <a:pt x="292" y="623"/>
                </a:cubicBezTo>
                <a:cubicBezTo>
                  <a:pt x="393" y="652"/>
                  <a:pt x="496" y="678"/>
                  <a:pt x="598" y="708"/>
                </a:cubicBezTo>
                <a:cubicBezTo>
                  <a:pt x="648" y="721"/>
                  <a:pt x="697" y="737"/>
                  <a:pt x="748" y="749"/>
                </a:cubicBezTo>
                <a:cubicBezTo>
                  <a:pt x="800" y="764"/>
                  <a:pt x="853" y="778"/>
                  <a:pt x="905" y="793"/>
                </a:cubicBezTo>
                <a:cubicBezTo>
                  <a:pt x="982" y="816"/>
                  <a:pt x="1059" y="835"/>
                  <a:pt x="1135" y="857"/>
                </a:cubicBezTo>
                <a:cubicBezTo>
                  <a:pt x="1404" y="929"/>
                  <a:pt x="1673" y="1002"/>
                  <a:pt x="1943" y="1072"/>
                </a:cubicBezTo>
                <a:cubicBezTo>
                  <a:pt x="2025" y="1095"/>
                  <a:pt x="2107" y="1116"/>
                  <a:pt x="2190" y="1137"/>
                </a:cubicBezTo>
                <a:cubicBezTo>
                  <a:pt x="2299" y="1167"/>
                  <a:pt x="2410" y="1192"/>
                  <a:pt x="2520" y="1221"/>
                </a:cubicBezTo>
                <a:cubicBezTo>
                  <a:pt x="2736" y="1275"/>
                  <a:pt x="2953" y="1327"/>
                  <a:pt x="3170" y="1379"/>
                </a:cubicBezTo>
                <a:cubicBezTo>
                  <a:pt x="3254" y="1398"/>
                  <a:pt x="3337" y="1419"/>
                  <a:pt x="3421" y="1435"/>
                </a:cubicBezTo>
                <a:cubicBezTo>
                  <a:pt x="3464" y="1446"/>
                  <a:pt x="3506" y="1456"/>
                  <a:pt x="3549" y="1464"/>
                </a:cubicBezTo>
                <a:cubicBezTo>
                  <a:pt x="3595" y="1475"/>
                  <a:pt x="3642" y="1485"/>
                  <a:pt x="3689" y="1495"/>
                </a:cubicBezTo>
                <a:cubicBezTo>
                  <a:pt x="3740" y="1504"/>
                  <a:pt x="3790" y="1518"/>
                  <a:pt x="3842" y="1527"/>
                </a:cubicBezTo>
                <a:cubicBezTo>
                  <a:pt x="3874" y="1535"/>
                  <a:pt x="3907" y="1538"/>
                  <a:pt x="3939" y="1546"/>
                </a:cubicBezTo>
                <a:cubicBezTo>
                  <a:pt x="3943" y="1547"/>
                  <a:pt x="3946" y="1548"/>
                  <a:pt x="3950" y="1549"/>
                </a:cubicBezTo>
                <a:cubicBezTo>
                  <a:pt x="3950" y="1545"/>
                  <a:pt x="3950" y="1545"/>
                  <a:pt x="3950" y="1545"/>
                </a:cubicBezTo>
                <a:cubicBezTo>
                  <a:pt x="3933" y="1541"/>
                  <a:pt x="3915" y="1538"/>
                  <a:pt x="3897" y="1534"/>
                </a:cubicBezTo>
                <a:cubicBezTo>
                  <a:pt x="3839" y="1525"/>
                  <a:pt x="3782" y="1510"/>
                  <a:pt x="3725" y="1499"/>
                </a:cubicBezTo>
                <a:cubicBezTo>
                  <a:pt x="3638" y="1480"/>
                  <a:pt x="3552" y="1460"/>
                  <a:pt x="3465" y="1443"/>
                </a:cubicBezTo>
                <a:cubicBezTo>
                  <a:pt x="3440" y="1437"/>
                  <a:pt x="3416" y="1428"/>
                  <a:pt x="3390" y="1425"/>
                </a:cubicBezTo>
                <a:cubicBezTo>
                  <a:pt x="3292" y="1404"/>
                  <a:pt x="3195" y="1380"/>
                  <a:pt x="3097" y="1358"/>
                </a:cubicBezTo>
                <a:cubicBezTo>
                  <a:pt x="3011" y="1336"/>
                  <a:pt x="2924" y="1315"/>
                  <a:pt x="2837" y="1295"/>
                </a:cubicBezTo>
                <a:cubicBezTo>
                  <a:pt x="2735" y="1269"/>
                  <a:pt x="2632" y="1243"/>
                  <a:pt x="2528" y="1218"/>
                </a:cubicBezTo>
                <a:cubicBezTo>
                  <a:pt x="2414" y="1187"/>
                  <a:pt x="2298" y="1161"/>
                  <a:pt x="2184" y="1130"/>
                </a:cubicBezTo>
                <a:cubicBezTo>
                  <a:pt x="2098" y="1108"/>
                  <a:pt x="2014" y="1085"/>
                  <a:pt x="1929" y="1063"/>
                </a:cubicBezTo>
                <a:cubicBezTo>
                  <a:pt x="1781" y="1024"/>
                  <a:pt x="1635" y="984"/>
                  <a:pt x="1487" y="945"/>
                </a:cubicBezTo>
                <a:cubicBezTo>
                  <a:pt x="1415" y="924"/>
                  <a:pt x="1342" y="907"/>
                  <a:pt x="1270" y="885"/>
                </a:cubicBezTo>
                <a:cubicBezTo>
                  <a:pt x="1185" y="863"/>
                  <a:pt x="1101" y="841"/>
                  <a:pt x="1017" y="815"/>
                </a:cubicBezTo>
                <a:cubicBezTo>
                  <a:pt x="961" y="802"/>
                  <a:pt x="906" y="785"/>
                  <a:pt x="851" y="769"/>
                </a:cubicBezTo>
                <a:cubicBezTo>
                  <a:pt x="734" y="738"/>
                  <a:pt x="617" y="708"/>
                  <a:pt x="501" y="673"/>
                </a:cubicBezTo>
                <a:cubicBezTo>
                  <a:pt x="409" y="649"/>
                  <a:pt x="317" y="622"/>
                  <a:pt x="225" y="596"/>
                </a:cubicBezTo>
                <a:cubicBezTo>
                  <a:pt x="193" y="536"/>
                  <a:pt x="164" y="473"/>
                  <a:pt x="132" y="412"/>
                </a:cubicBezTo>
                <a:cubicBezTo>
                  <a:pt x="170" y="421"/>
                  <a:pt x="207" y="435"/>
                  <a:pt x="244" y="445"/>
                </a:cubicBezTo>
                <a:cubicBezTo>
                  <a:pt x="300" y="463"/>
                  <a:pt x="356" y="476"/>
                  <a:pt x="411" y="495"/>
                </a:cubicBezTo>
                <a:cubicBezTo>
                  <a:pt x="436" y="503"/>
                  <a:pt x="461" y="508"/>
                  <a:pt x="486" y="517"/>
                </a:cubicBezTo>
                <a:cubicBezTo>
                  <a:pt x="530" y="532"/>
                  <a:pt x="575" y="545"/>
                  <a:pt x="620" y="557"/>
                </a:cubicBezTo>
                <a:cubicBezTo>
                  <a:pt x="797" y="608"/>
                  <a:pt x="973" y="663"/>
                  <a:pt x="1150" y="715"/>
                </a:cubicBezTo>
                <a:cubicBezTo>
                  <a:pt x="1236" y="739"/>
                  <a:pt x="1321" y="765"/>
                  <a:pt x="1407" y="790"/>
                </a:cubicBezTo>
                <a:cubicBezTo>
                  <a:pt x="1617" y="848"/>
                  <a:pt x="1825" y="911"/>
                  <a:pt x="2035" y="970"/>
                </a:cubicBezTo>
                <a:cubicBezTo>
                  <a:pt x="2451" y="1088"/>
                  <a:pt x="2868" y="1201"/>
                  <a:pt x="3288" y="1308"/>
                </a:cubicBezTo>
                <a:cubicBezTo>
                  <a:pt x="3326" y="1318"/>
                  <a:pt x="3364" y="1329"/>
                  <a:pt x="3403" y="1337"/>
                </a:cubicBezTo>
                <a:cubicBezTo>
                  <a:pt x="3532" y="1371"/>
                  <a:pt x="3662" y="1401"/>
                  <a:pt x="3792" y="1433"/>
                </a:cubicBezTo>
                <a:cubicBezTo>
                  <a:pt x="3845" y="1445"/>
                  <a:pt x="3897" y="1457"/>
                  <a:pt x="3950" y="1469"/>
                </a:cubicBezTo>
                <a:cubicBezTo>
                  <a:pt x="3950" y="1465"/>
                  <a:pt x="3950" y="1465"/>
                  <a:pt x="3950" y="1465"/>
                </a:cubicBezTo>
                <a:cubicBezTo>
                  <a:pt x="3922" y="1459"/>
                  <a:pt x="3894" y="1452"/>
                  <a:pt x="3866" y="1446"/>
                </a:cubicBezTo>
                <a:cubicBezTo>
                  <a:pt x="3799" y="1432"/>
                  <a:pt x="3732" y="1414"/>
                  <a:pt x="3665" y="1398"/>
                </a:cubicBezTo>
                <a:cubicBezTo>
                  <a:pt x="3499" y="1358"/>
                  <a:pt x="3333" y="1317"/>
                  <a:pt x="3168" y="1273"/>
                </a:cubicBezTo>
                <a:cubicBezTo>
                  <a:pt x="2927" y="1210"/>
                  <a:pt x="2686" y="1146"/>
                  <a:pt x="2445" y="1078"/>
                </a:cubicBezTo>
                <a:cubicBezTo>
                  <a:pt x="2183" y="1006"/>
                  <a:pt x="1921" y="931"/>
                  <a:pt x="1660" y="855"/>
                </a:cubicBezTo>
                <a:cubicBezTo>
                  <a:pt x="1538" y="817"/>
                  <a:pt x="1413" y="785"/>
                  <a:pt x="1291" y="747"/>
                </a:cubicBezTo>
                <a:cubicBezTo>
                  <a:pt x="1135" y="702"/>
                  <a:pt x="980" y="655"/>
                  <a:pt x="824" y="610"/>
                </a:cubicBezTo>
                <a:cubicBezTo>
                  <a:pt x="738" y="585"/>
                  <a:pt x="651" y="559"/>
                  <a:pt x="564" y="534"/>
                </a:cubicBezTo>
                <a:cubicBezTo>
                  <a:pt x="524" y="523"/>
                  <a:pt x="486" y="509"/>
                  <a:pt x="446" y="498"/>
                </a:cubicBezTo>
                <a:cubicBezTo>
                  <a:pt x="404" y="486"/>
                  <a:pt x="363" y="471"/>
                  <a:pt x="321" y="460"/>
                </a:cubicBezTo>
                <a:cubicBezTo>
                  <a:pt x="256" y="441"/>
                  <a:pt x="191" y="422"/>
                  <a:pt x="127" y="400"/>
                </a:cubicBezTo>
                <a:cubicBezTo>
                  <a:pt x="96" y="339"/>
                  <a:pt x="65" y="278"/>
                  <a:pt x="35" y="216"/>
                </a:cubicBezTo>
                <a:cubicBezTo>
                  <a:pt x="118" y="243"/>
                  <a:pt x="201" y="270"/>
                  <a:pt x="285" y="295"/>
                </a:cubicBezTo>
                <a:cubicBezTo>
                  <a:pt x="371" y="324"/>
                  <a:pt x="456" y="352"/>
                  <a:pt x="543" y="378"/>
                </a:cubicBezTo>
                <a:cubicBezTo>
                  <a:pt x="585" y="391"/>
                  <a:pt x="626" y="406"/>
                  <a:pt x="668" y="418"/>
                </a:cubicBezTo>
                <a:cubicBezTo>
                  <a:pt x="784" y="456"/>
                  <a:pt x="900" y="490"/>
                  <a:pt x="1016" y="530"/>
                </a:cubicBezTo>
                <a:cubicBezTo>
                  <a:pt x="1169" y="578"/>
                  <a:pt x="1322" y="626"/>
                  <a:pt x="1475" y="673"/>
                </a:cubicBezTo>
                <a:cubicBezTo>
                  <a:pt x="1620" y="719"/>
                  <a:pt x="1767" y="763"/>
                  <a:pt x="1913" y="808"/>
                </a:cubicBezTo>
                <a:cubicBezTo>
                  <a:pt x="2069" y="855"/>
                  <a:pt x="2223" y="904"/>
                  <a:pt x="2379" y="949"/>
                </a:cubicBezTo>
                <a:cubicBezTo>
                  <a:pt x="2659" y="1033"/>
                  <a:pt x="2938" y="1115"/>
                  <a:pt x="3219" y="1193"/>
                </a:cubicBezTo>
                <a:cubicBezTo>
                  <a:pt x="3248" y="1201"/>
                  <a:pt x="3277" y="1208"/>
                  <a:pt x="3305" y="1218"/>
                </a:cubicBezTo>
                <a:cubicBezTo>
                  <a:pt x="3464" y="1262"/>
                  <a:pt x="3624" y="1304"/>
                  <a:pt x="3783" y="1347"/>
                </a:cubicBezTo>
                <a:cubicBezTo>
                  <a:pt x="3817" y="1355"/>
                  <a:pt x="3849" y="1366"/>
                  <a:pt x="3883" y="1372"/>
                </a:cubicBezTo>
                <a:cubicBezTo>
                  <a:pt x="3905" y="1378"/>
                  <a:pt x="3928" y="1384"/>
                  <a:pt x="3950" y="1390"/>
                </a:cubicBezTo>
                <a:cubicBezTo>
                  <a:pt x="3950" y="1385"/>
                  <a:pt x="3950" y="1385"/>
                  <a:pt x="3950" y="1385"/>
                </a:cubicBezTo>
                <a:cubicBezTo>
                  <a:pt x="3760" y="1337"/>
                  <a:pt x="3570" y="1286"/>
                  <a:pt x="3381" y="1234"/>
                </a:cubicBezTo>
                <a:cubicBezTo>
                  <a:pt x="3327" y="1220"/>
                  <a:pt x="3275" y="1201"/>
                  <a:pt x="3220" y="1189"/>
                </a:cubicBezTo>
                <a:cubicBezTo>
                  <a:pt x="2544" y="998"/>
                  <a:pt x="1873" y="790"/>
                  <a:pt x="1202" y="579"/>
                </a:cubicBezTo>
                <a:cubicBezTo>
                  <a:pt x="1046" y="528"/>
                  <a:pt x="888" y="483"/>
                  <a:pt x="732" y="432"/>
                </a:cubicBezTo>
                <a:cubicBezTo>
                  <a:pt x="654" y="407"/>
                  <a:pt x="578" y="381"/>
                  <a:pt x="500" y="358"/>
                </a:cubicBezTo>
                <a:cubicBezTo>
                  <a:pt x="426" y="334"/>
                  <a:pt x="351" y="310"/>
                  <a:pt x="277" y="285"/>
                </a:cubicBezTo>
                <a:cubicBezTo>
                  <a:pt x="201" y="263"/>
                  <a:pt x="127" y="236"/>
                  <a:pt x="52" y="213"/>
                </a:cubicBezTo>
                <a:cubicBezTo>
                  <a:pt x="44" y="210"/>
                  <a:pt x="36" y="208"/>
                  <a:pt x="29" y="204"/>
                </a:cubicBezTo>
                <a:cubicBezTo>
                  <a:pt x="20" y="192"/>
                  <a:pt x="15" y="178"/>
                  <a:pt x="9" y="165"/>
                </a:cubicBezTo>
                <a:cubicBezTo>
                  <a:pt x="16" y="144"/>
                  <a:pt x="25" y="124"/>
                  <a:pt x="32" y="103"/>
                </a:cubicBezTo>
                <a:cubicBezTo>
                  <a:pt x="43" y="102"/>
                  <a:pt x="53" y="100"/>
                  <a:pt x="64" y="103"/>
                </a:cubicBezTo>
                <a:cubicBezTo>
                  <a:pt x="64" y="93"/>
                  <a:pt x="60" y="83"/>
                  <a:pt x="60" y="72"/>
                </a:cubicBezTo>
                <a:cubicBezTo>
                  <a:pt x="62" y="64"/>
                  <a:pt x="66" y="55"/>
                  <a:pt x="69" y="46"/>
                </a:cubicBezTo>
                <a:cubicBezTo>
                  <a:pt x="106" y="61"/>
                  <a:pt x="145" y="70"/>
                  <a:pt x="181" y="87"/>
                </a:cubicBezTo>
                <a:close/>
                <a:moveTo>
                  <a:pt x="94" y="953"/>
                </a:moveTo>
                <a:cubicBezTo>
                  <a:pt x="126" y="977"/>
                  <a:pt x="157" y="1002"/>
                  <a:pt x="188" y="1027"/>
                </a:cubicBezTo>
                <a:cubicBezTo>
                  <a:pt x="170" y="1027"/>
                  <a:pt x="153" y="1020"/>
                  <a:pt x="136" y="1016"/>
                </a:cubicBezTo>
                <a:cubicBezTo>
                  <a:pt x="116" y="1013"/>
                  <a:pt x="98" y="1007"/>
                  <a:pt x="78" y="1004"/>
                </a:cubicBezTo>
                <a:cubicBezTo>
                  <a:pt x="77" y="1002"/>
                  <a:pt x="75" y="999"/>
                  <a:pt x="73" y="997"/>
                </a:cubicBezTo>
                <a:cubicBezTo>
                  <a:pt x="81" y="983"/>
                  <a:pt x="87" y="967"/>
                  <a:pt x="94" y="953"/>
                </a:cubicBezTo>
                <a:close/>
                <a:moveTo>
                  <a:pt x="44" y="843"/>
                </a:moveTo>
                <a:cubicBezTo>
                  <a:pt x="48" y="845"/>
                  <a:pt x="51" y="847"/>
                  <a:pt x="55" y="849"/>
                </a:cubicBezTo>
                <a:cubicBezTo>
                  <a:pt x="59" y="849"/>
                  <a:pt x="64" y="849"/>
                  <a:pt x="69" y="848"/>
                </a:cubicBezTo>
                <a:cubicBezTo>
                  <a:pt x="69" y="852"/>
                  <a:pt x="70" y="858"/>
                  <a:pt x="65" y="861"/>
                </a:cubicBezTo>
                <a:cubicBezTo>
                  <a:pt x="56" y="858"/>
                  <a:pt x="50" y="850"/>
                  <a:pt x="44" y="843"/>
                </a:cubicBezTo>
                <a:close/>
                <a:moveTo>
                  <a:pt x="54" y="1044"/>
                </a:moveTo>
                <a:cubicBezTo>
                  <a:pt x="58" y="1033"/>
                  <a:pt x="63" y="1023"/>
                  <a:pt x="68" y="1012"/>
                </a:cubicBezTo>
                <a:cubicBezTo>
                  <a:pt x="112" y="1023"/>
                  <a:pt x="157" y="1033"/>
                  <a:pt x="201" y="1044"/>
                </a:cubicBezTo>
                <a:cubicBezTo>
                  <a:pt x="223" y="1048"/>
                  <a:pt x="236" y="1069"/>
                  <a:pt x="255" y="1080"/>
                </a:cubicBezTo>
                <a:cubicBezTo>
                  <a:pt x="243" y="1082"/>
                  <a:pt x="232" y="1077"/>
                  <a:pt x="220" y="1075"/>
                </a:cubicBezTo>
                <a:cubicBezTo>
                  <a:pt x="191" y="1071"/>
                  <a:pt x="164" y="1064"/>
                  <a:pt x="135" y="1060"/>
                </a:cubicBezTo>
                <a:cubicBezTo>
                  <a:pt x="125" y="1057"/>
                  <a:pt x="115" y="1055"/>
                  <a:pt x="105" y="1053"/>
                </a:cubicBezTo>
                <a:cubicBezTo>
                  <a:pt x="88" y="1050"/>
                  <a:pt x="71" y="1047"/>
                  <a:pt x="54" y="1044"/>
                </a:cubicBezTo>
                <a:close/>
                <a:moveTo>
                  <a:pt x="154" y="1286"/>
                </a:moveTo>
                <a:cubicBezTo>
                  <a:pt x="130" y="1248"/>
                  <a:pt x="102" y="1212"/>
                  <a:pt x="79" y="1173"/>
                </a:cubicBezTo>
                <a:cubicBezTo>
                  <a:pt x="147" y="1184"/>
                  <a:pt x="214" y="1198"/>
                  <a:pt x="282" y="1209"/>
                </a:cubicBezTo>
                <a:cubicBezTo>
                  <a:pt x="296" y="1213"/>
                  <a:pt x="312" y="1212"/>
                  <a:pt x="326" y="1218"/>
                </a:cubicBezTo>
                <a:cubicBezTo>
                  <a:pt x="318" y="1234"/>
                  <a:pt x="310" y="1250"/>
                  <a:pt x="302" y="1265"/>
                </a:cubicBezTo>
                <a:cubicBezTo>
                  <a:pt x="268" y="1274"/>
                  <a:pt x="233" y="1276"/>
                  <a:pt x="199" y="1281"/>
                </a:cubicBezTo>
                <a:cubicBezTo>
                  <a:pt x="184" y="1282"/>
                  <a:pt x="169" y="1289"/>
                  <a:pt x="154" y="1286"/>
                </a:cubicBezTo>
                <a:close/>
                <a:moveTo>
                  <a:pt x="209" y="1344"/>
                </a:moveTo>
                <a:cubicBezTo>
                  <a:pt x="206" y="1344"/>
                  <a:pt x="202" y="1344"/>
                  <a:pt x="200" y="1344"/>
                </a:cubicBezTo>
                <a:cubicBezTo>
                  <a:pt x="201" y="1351"/>
                  <a:pt x="201" y="1351"/>
                  <a:pt x="201" y="1351"/>
                </a:cubicBezTo>
                <a:cubicBezTo>
                  <a:pt x="199" y="1349"/>
                  <a:pt x="196" y="1348"/>
                  <a:pt x="193" y="1346"/>
                </a:cubicBezTo>
                <a:cubicBezTo>
                  <a:pt x="192" y="1342"/>
                  <a:pt x="192" y="1339"/>
                  <a:pt x="191" y="1336"/>
                </a:cubicBezTo>
                <a:cubicBezTo>
                  <a:pt x="200" y="1340"/>
                  <a:pt x="208" y="1335"/>
                  <a:pt x="216" y="1333"/>
                </a:cubicBezTo>
                <a:cubicBezTo>
                  <a:pt x="216" y="1337"/>
                  <a:pt x="213" y="1340"/>
                  <a:pt x="207" y="1340"/>
                </a:cubicBezTo>
                <a:lnTo>
                  <a:pt x="209" y="1344"/>
                </a:lnTo>
                <a:close/>
                <a:moveTo>
                  <a:pt x="156" y="1667"/>
                </a:moveTo>
                <a:cubicBezTo>
                  <a:pt x="129" y="1630"/>
                  <a:pt x="104" y="1592"/>
                  <a:pt x="77" y="1555"/>
                </a:cubicBezTo>
                <a:cubicBezTo>
                  <a:pt x="75" y="1552"/>
                  <a:pt x="71" y="1546"/>
                  <a:pt x="77" y="1545"/>
                </a:cubicBezTo>
                <a:cubicBezTo>
                  <a:pt x="102" y="1526"/>
                  <a:pt x="130" y="1510"/>
                  <a:pt x="155" y="1491"/>
                </a:cubicBezTo>
                <a:cubicBezTo>
                  <a:pt x="176" y="1479"/>
                  <a:pt x="194" y="1463"/>
                  <a:pt x="215" y="1453"/>
                </a:cubicBezTo>
                <a:cubicBezTo>
                  <a:pt x="218" y="1475"/>
                  <a:pt x="222" y="1497"/>
                  <a:pt x="225" y="1519"/>
                </a:cubicBezTo>
                <a:cubicBezTo>
                  <a:pt x="231" y="1551"/>
                  <a:pt x="237" y="1583"/>
                  <a:pt x="240" y="1615"/>
                </a:cubicBezTo>
                <a:cubicBezTo>
                  <a:pt x="235" y="1627"/>
                  <a:pt x="228" y="1637"/>
                  <a:pt x="223" y="1648"/>
                </a:cubicBezTo>
                <a:cubicBezTo>
                  <a:pt x="212" y="1669"/>
                  <a:pt x="202" y="1691"/>
                  <a:pt x="189" y="1711"/>
                </a:cubicBezTo>
                <a:cubicBezTo>
                  <a:pt x="178" y="1696"/>
                  <a:pt x="167" y="1682"/>
                  <a:pt x="156" y="1667"/>
                </a:cubicBezTo>
                <a:close/>
                <a:moveTo>
                  <a:pt x="302" y="2468"/>
                </a:moveTo>
                <a:cubicBezTo>
                  <a:pt x="300" y="2477"/>
                  <a:pt x="301" y="2485"/>
                  <a:pt x="296" y="2493"/>
                </a:cubicBezTo>
                <a:cubicBezTo>
                  <a:pt x="210" y="2425"/>
                  <a:pt x="123" y="2358"/>
                  <a:pt x="37" y="2290"/>
                </a:cubicBezTo>
                <a:cubicBezTo>
                  <a:pt x="36" y="2286"/>
                  <a:pt x="36" y="2286"/>
                  <a:pt x="36" y="2286"/>
                </a:cubicBezTo>
                <a:cubicBezTo>
                  <a:pt x="56" y="2247"/>
                  <a:pt x="78" y="2207"/>
                  <a:pt x="99" y="2168"/>
                </a:cubicBezTo>
                <a:cubicBezTo>
                  <a:pt x="123" y="2125"/>
                  <a:pt x="144" y="2080"/>
                  <a:pt x="170" y="2038"/>
                </a:cubicBezTo>
                <a:cubicBezTo>
                  <a:pt x="176" y="2045"/>
                  <a:pt x="181" y="2052"/>
                  <a:pt x="187" y="2060"/>
                </a:cubicBezTo>
                <a:cubicBezTo>
                  <a:pt x="194" y="2068"/>
                  <a:pt x="201" y="2078"/>
                  <a:pt x="208" y="2086"/>
                </a:cubicBezTo>
                <a:cubicBezTo>
                  <a:pt x="214" y="2094"/>
                  <a:pt x="219" y="2101"/>
                  <a:pt x="224" y="2108"/>
                </a:cubicBezTo>
                <a:cubicBezTo>
                  <a:pt x="260" y="2153"/>
                  <a:pt x="294" y="2199"/>
                  <a:pt x="330" y="2244"/>
                </a:cubicBezTo>
                <a:cubicBezTo>
                  <a:pt x="320" y="2319"/>
                  <a:pt x="311" y="2394"/>
                  <a:pt x="302" y="2468"/>
                </a:cubicBezTo>
                <a:close/>
                <a:moveTo>
                  <a:pt x="335" y="2204"/>
                </a:moveTo>
                <a:cubicBezTo>
                  <a:pt x="333" y="2205"/>
                  <a:pt x="329" y="2206"/>
                  <a:pt x="328" y="2206"/>
                </a:cubicBezTo>
                <a:cubicBezTo>
                  <a:pt x="328" y="2206"/>
                  <a:pt x="328" y="2206"/>
                  <a:pt x="328" y="2206"/>
                </a:cubicBezTo>
                <a:cubicBezTo>
                  <a:pt x="328" y="2209"/>
                  <a:pt x="329" y="2215"/>
                  <a:pt x="330" y="2218"/>
                </a:cubicBezTo>
                <a:cubicBezTo>
                  <a:pt x="329" y="2218"/>
                  <a:pt x="326" y="2219"/>
                  <a:pt x="325" y="2219"/>
                </a:cubicBezTo>
                <a:cubicBezTo>
                  <a:pt x="319" y="2211"/>
                  <a:pt x="314" y="2204"/>
                  <a:pt x="308" y="2196"/>
                </a:cubicBezTo>
                <a:cubicBezTo>
                  <a:pt x="277" y="2157"/>
                  <a:pt x="247" y="2116"/>
                  <a:pt x="216" y="2077"/>
                </a:cubicBezTo>
                <a:cubicBezTo>
                  <a:pt x="210" y="2069"/>
                  <a:pt x="204" y="2061"/>
                  <a:pt x="197" y="2053"/>
                </a:cubicBezTo>
                <a:cubicBezTo>
                  <a:pt x="190" y="2043"/>
                  <a:pt x="183" y="2034"/>
                  <a:pt x="176" y="2024"/>
                </a:cubicBezTo>
                <a:cubicBezTo>
                  <a:pt x="197" y="1988"/>
                  <a:pt x="215" y="1950"/>
                  <a:pt x="236" y="1915"/>
                </a:cubicBezTo>
                <a:cubicBezTo>
                  <a:pt x="249" y="1893"/>
                  <a:pt x="257" y="1869"/>
                  <a:pt x="274" y="1850"/>
                </a:cubicBezTo>
                <a:lnTo>
                  <a:pt x="335" y="2204"/>
                </a:lnTo>
                <a:close/>
                <a:moveTo>
                  <a:pt x="380" y="2555"/>
                </a:moveTo>
                <a:cubicBezTo>
                  <a:pt x="376" y="2556"/>
                  <a:pt x="376" y="2556"/>
                  <a:pt x="376" y="2556"/>
                </a:cubicBezTo>
                <a:cubicBezTo>
                  <a:pt x="376" y="2553"/>
                  <a:pt x="375" y="2549"/>
                  <a:pt x="374" y="2546"/>
                </a:cubicBezTo>
                <a:cubicBezTo>
                  <a:pt x="376" y="2546"/>
                  <a:pt x="380" y="2545"/>
                  <a:pt x="382" y="2545"/>
                </a:cubicBezTo>
                <a:cubicBezTo>
                  <a:pt x="383" y="2534"/>
                  <a:pt x="376" y="2523"/>
                  <a:pt x="381" y="2512"/>
                </a:cubicBezTo>
                <a:cubicBezTo>
                  <a:pt x="383" y="2520"/>
                  <a:pt x="385" y="2528"/>
                  <a:pt x="386" y="2536"/>
                </a:cubicBezTo>
                <a:cubicBezTo>
                  <a:pt x="386" y="2544"/>
                  <a:pt x="388" y="2552"/>
                  <a:pt x="389" y="2560"/>
                </a:cubicBezTo>
                <a:cubicBezTo>
                  <a:pt x="386" y="2559"/>
                  <a:pt x="383" y="2558"/>
                  <a:pt x="380" y="2555"/>
                </a:cubicBezTo>
                <a:close/>
                <a:moveTo>
                  <a:pt x="349" y="988"/>
                </a:moveTo>
                <a:cubicBezTo>
                  <a:pt x="364" y="1016"/>
                  <a:pt x="376" y="1046"/>
                  <a:pt x="390" y="1074"/>
                </a:cubicBezTo>
                <a:cubicBezTo>
                  <a:pt x="364" y="1071"/>
                  <a:pt x="337" y="1066"/>
                  <a:pt x="311" y="1058"/>
                </a:cubicBezTo>
                <a:cubicBezTo>
                  <a:pt x="268" y="1023"/>
                  <a:pt x="225" y="990"/>
                  <a:pt x="181" y="955"/>
                </a:cubicBezTo>
                <a:cubicBezTo>
                  <a:pt x="160" y="937"/>
                  <a:pt x="137" y="922"/>
                  <a:pt x="116" y="903"/>
                </a:cubicBezTo>
                <a:cubicBezTo>
                  <a:pt x="122" y="890"/>
                  <a:pt x="128" y="878"/>
                  <a:pt x="132" y="865"/>
                </a:cubicBezTo>
                <a:cubicBezTo>
                  <a:pt x="192" y="878"/>
                  <a:pt x="250" y="896"/>
                  <a:pt x="310" y="908"/>
                </a:cubicBezTo>
                <a:cubicBezTo>
                  <a:pt x="326" y="933"/>
                  <a:pt x="336" y="962"/>
                  <a:pt x="349" y="988"/>
                </a:cubicBezTo>
                <a:close/>
                <a:moveTo>
                  <a:pt x="200" y="715"/>
                </a:moveTo>
                <a:cubicBezTo>
                  <a:pt x="222" y="712"/>
                  <a:pt x="229" y="734"/>
                  <a:pt x="236" y="750"/>
                </a:cubicBezTo>
                <a:cubicBezTo>
                  <a:pt x="221" y="748"/>
                  <a:pt x="207" y="744"/>
                  <a:pt x="192" y="741"/>
                </a:cubicBezTo>
                <a:cubicBezTo>
                  <a:pt x="191" y="732"/>
                  <a:pt x="196" y="723"/>
                  <a:pt x="200" y="715"/>
                </a:cubicBezTo>
                <a:close/>
                <a:moveTo>
                  <a:pt x="215" y="753"/>
                </a:moveTo>
                <a:cubicBezTo>
                  <a:pt x="223" y="756"/>
                  <a:pt x="233" y="757"/>
                  <a:pt x="241" y="762"/>
                </a:cubicBezTo>
                <a:cubicBezTo>
                  <a:pt x="245" y="767"/>
                  <a:pt x="247" y="773"/>
                  <a:pt x="250" y="778"/>
                </a:cubicBezTo>
                <a:cubicBezTo>
                  <a:pt x="256" y="791"/>
                  <a:pt x="263" y="804"/>
                  <a:pt x="268" y="816"/>
                </a:cubicBezTo>
                <a:cubicBezTo>
                  <a:pt x="275" y="830"/>
                  <a:pt x="281" y="844"/>
                  <a:pt x="287" y="857"/>
                </a:cubicBezTo>
                <a:cubicBezTo>
                  <a:pt x="295" y="871"/>
                  <a:pt x="302" y="885"/>
                  <a:pt x="307" y="900"/>
                </a:cubicBezTo>
                <a:cubicBezTo>
                  <a:pt x="250" y="888"/>
                  <a:pt x="195" y="872"/>
                  <a:pt x="139" y="858"/>
                </a:cubicBezTo>
                <a:cubicBezTo>
                  <a:pt x="139" y="856"/>
                  <a:pt x="140" y="851"/>
                  <a:pt x="140" y="849"/>
                </a:cubicBezTo>
                <a:cubicBezTo>
                  <a:pt x="154" y="815"/>
                  <a:pt x="172" y="783"/>
                  <a:pt x="184" y="748"/>
                </a:cubicBezTo>
                <a:cubicBezTo>
                  <a:pt x="195" y="746"/>
                  <a:pt x="205" y="751"/>
                  <a:pt x="215" y="753"/>
                </a:cubicBezTo>
                <a:close/>
              </a:path>
            </a:pathLst>
          </a:custGeom>
          <a:solidFill>
            <a:srgbClr val="5C8D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n-US"/>
          </a:p>
        </p:txBody>
      </p:sp>
      <p:pic>
        <p:nvPicPr>
          <p:cNvPr id="27" name="Picture 498" descr="blueprint-pap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9" t="35023" r="15514" b="7762"/>
          <a:stretch>
            <a:fillRect/>
          </a:stretch>
        </p:blipFill>
        <p:spPr bwMode="auto">
          <a:xfrm>
            <a:off x="1" y="1408113"/>
            <a:ext cx="68580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93"/>
          <p:cNvSpPr>
            <a:spLocks noChangeArrowheads="1"/>
          </p:cNvSpPr>
          <p:nvPr userDrawn="1"/>
        </p:nvSpPr>
        <p:spPr bwMode="gray">
          <a:xfrm>
            <a:off x="0" y="5762625"/>
            <a:ext cx="6850063" cy="14605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8" name="Rectangle 494"/>
          <p:cNvSpPr>
            <a:spLocks noChangeArrowheads="1"/>
          </p:cNvSpPr>
          <p:nvPr userDrawn="1"/>
        </p:nvSpPr>
        <p:spPr bwMode="gray">
          <a:xfrm>
            <a:off x="6867525" y="5762625"/>
            <a:ext cx="2014538" cy="14605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3" name="Line 416"/>
          <p:cNvSpPr>
            <a:spLocks noChangeShapeType="1"/>
          </p:cNvSpPr>
          <p:nvPr userDrawn="1"/>
        </p:nvSpPr>
        <p:spPr bwMode="gray">
          <a:xfrm>
            <a:off x="992188" y="1411288"/>
            <a:ext cx="0" cy="2974975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417"/>
          <p:cNvSpPr>
            <a:spLocks noChangeShapeType="1"/>
          </p:cNvSpPr>
          <p:nvPr userDrawn="1"/>
        </p:nvSpPr>
        <p:spPr bwMode="gray">
          <a:xfrm>
            <a:off x="992188" y="3625850"/>
            <a:ext cx="5173662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495"/>
          <p:cNvSpPr>
            <a:spLocks noChangeShapeType="1"/>
          </p:cNvSpPr>
          <p:nvPr userDrawn="1"/>
        </p:nvSpPr>
        <p:spPr bwMode="gray">
          <a:xfrm>
            <a:off x="6858000" y="1356852"/>
            <a:ext cx="0" cy="4380373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88" y="2428875"/>
            <a:ext cx="5213350" cy="984250"/>
          </a:xfrm>
        </p:spPr>
        <p:txBody>
          <a:bodyPr lIns="0" rIns="0" anchor="b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1900" y="3765550"/>
            <a:ext cx="4910138" cy="3651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0" indent="0" algn="r">
              <a:spcBef>
                <a:spcPct val="0"/>
              </a:spcBef>
              <a:buClrTx/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435475" y="5272088"/>
            <a:ext cx="1706563" cy="198437"/>
          </a:xfrm>
        </p:spPr>
        <p:txBody>
          <a:bodyPr anchor="t"/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6931025" y="2798763"/>
            <a:ext cx="1908175" cy="1290637"/>
            <a:chOff x="6931025" y="2798763"/>
            <a:chExt cx="1908175" cy="1290637"/>
          </a:xfrm>
        </p:grpSpPr>
        <p:sp>
          <p:nvSpPr>
            <p:cNvPr id="29" name="Freeform 5"/>
            <p:cNvSpPr>
              <a:spLocks/>
            </p:cNvSpPr>
            <p:nvPr userDrawn="1"/>
          </p:nvSpPr>
          <p:spPr bwMode="auto">
            <a:xfrm>
              <a:off x="6938963" y="2803525"/>
              <a:ext cx="187325" cy="160338"/>
            </a:xfrm>
            <a:custGeom>
              <a:avLst/>
              <a:gdLst>
                <a:gd name="T0" fmla="*/ 21 w 118"/>
                <a:gd name="T1" fmla="*/ 0 h 101"/>
                <a:gd name="T2" fmla="*/ 40 w 118"/>
                <a:gd name="T3" fmla="*/ 0 h 101"/>
                <a:gd name="T4" fmla="*/ 51 w 118"/>
                <a:gd name="T5" fmla="*/ 85 h 101"/>
                <a:gd name="T6" fmla="*/ 51 w 118"/>
                <a:gd name="T7" fmla="*/ 85 h 101"/>
                <a:gd name="T8" fmla="*/ 97 w 118"/>
                <a:gd name="T9" fmla="*/ 0 h 101"/>
                <a:gd name="T10" fmla="*/ 118 w 118"/>
                <a:gd name="T11" fmla="*/ 0 h 101"/>
                <a:gd name="T12" fmla="*/ 97 w 118"/>
                <a:gd name="T13" fmla="*/ 101 h 101"/>
                <a:gd name="T14" fmla="*/ 83 w 118"/>
                <a:gd name="T15" fmla="*/ 101 h 101"/>
                <a:gd name="T16" fmla="*/ 103 w 118"/>
                <a:gd name="T17" fmla="*/ 13 h 101"/>
                <a:gd name="T18" fmla="*/ 103 w 118"/>
                <a:gd name="T19" fmla="*/ 13 h 101"/>
                <a:gd name="T20" fmla="*/ 56 w 118"/>
                <a:gd name="T21" fmla="*/ 101 h 101"/>
                <a:gd name="T22" fmla="*/ 41 w 118"/>
                <a:gd name="T23" fmla="*/ 101 h 101"/>
                <a:gd name="T24" fmla="*/ 31 w 118"/>
                <a:gd name="T25" fmla="*/ 14 h 101"/>
                <a:gd name="T26" fmla="*/ 30 w 118"/>
                <a:gd name="T27" fmla="*/ 14 h 101"/>
                <a:gd name="T28" fmla="*/ 14 w 118"/>
                <a:gd name="T29" fmla="*/ 101 h 101"/>
                <a:gd name="T30" fmla="*/ 0 w 118"/>
                <a:gd name="T31" fmla="*/ 101 h 101"/>
                <a:gd name="T32" fmla="*/ 21 w 118"/>
                <a:gd name="T33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101">
                  <a:moveTo>
                    <a:pt x="21" y="0"/>
                  </a:moveTo>
                  <a:lnTo>
                    <a:pt x="40" y="0"/>
                  </a:lnTo>
                  <a:lnTo>
                    <a:pt x="51" y="85"/>
                  </a:lnTo>
                  <a:lnTo>
                    <a:pt x="51" y="85"/>
                  </a:lnTo>
                  <a:lnTo>
                    <a:pt x="97" y="0"/>
                  </a:lnTo>
                  <a:lnTo>
                    <a:pt x="118" y="0"/>
                  </a:lnTo>
                  <a:lnTo>
                    <a:pt x="97" y="101"/>
                  </a:lnTo>
                  <a:lnTo>
                    <a:pt x="83" y="101"/>
                  </a:lnTo>
                  <a:lnTo>
                    <a:pt x="103" y="13"/>
                  </a:lnTo>
                  <a:lnTo>
                    <a:pt x="103" y="13"/>
                  </a:lnTo>
                  <a:lnTo>
                    <a:pt x="56" y="101"/>
                  </a:lnTo>
                  <a:lnTo>
                    <a:pt x="41" y="101"/>
                  </a:lnTo>
                  <a:lnTo>
                    <a:pt x="31" y="14"/>
                  </a:lnTo>
                  <a:lnTo>
                    <a:pt x="30" y="14"/>
                  </a:lnTo>
                  <a:lnTo>
                    <a:pt x="14" y="101"/>
                  </a:lnTo>
                  <a:lnTo>
                    <a:pt x="0" y="10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"/>
            <p:cNvSpPr>
              <a:spLocks noEditPoints="1"/>
            </p:cNvSpPr>
            <p:nvPr userDrawn="1"/>
          </p:nvSpPr>
          <p:spPr bwMode="auto">
            <a:xfrm>
              <a:off x="7134225" y="2843213"/>
              <a:ext cx="104775" cy="123825"/>
            </a:xfrm>
            <a:custGeom>
              <a:avLst/>
              <a:gdLst>
                <a:gd name="T0" fmla="*/ 16 w 88"/>
                <a:gd name="T1" fmla="*/ 57 h 104"/>
                <a:gd name="T2" fmla="*/ 16 w 88"/>
                <a:gd name="T3" fmla="*/ 63 h 104"/>
                <a:gd name="T4" fmla="*/ 39 w 88"/>
                <a:gd name="T5" fmla="*/ 89 h 104"/>
                <a:gd name="T6" fmla="*/ 67 w 88"/>
                <a:gd name="T7" fmla="*/ 69 h 104"/>
                <a:gd name="T8" fmla="*/ 83 w 88"/>
                <a:gd name="T9" fmla="*/ 69 h 104"/>
                <a:gd name="T10" fmla="*/ 37 w 88"/>
                <a:gd name="T11" fmla="*/ 104 h 104"/>
                <a:gd name="T12" fmla="*/ 0 w 88"/>
                <a:gd name="T13" fmla="*/ 62 h 104"/>
                <a:gd name="T14" fmla="*/ 50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6 w 88"/>
                <a:gd name="T21" fmla="*/ 57 h 104"/>
                <a:gd name="T22" fmla="*/ 72 w 88"/>
                <a:gd name="T23" fmla="*/ 44 h 104"/>
                <a:gd name="T24" fmla="*/ 72 w 88"/>
                <a:gd name="T25" fmla="*/ 40 h 104"/>
                <a:gd name="T26" fmla="*/ 50 w 88"/>
                <a:gd name="T27" fmla="*/ 15 h 104"/>
                <a:gd name="T28" fmla="*/ 19 w 88"/>
                <a:gd name="T29" fmla="*/ 44 h 104"/>
                <a:gd name="T30" fmla="*/ 72 w 88"/>
                <a:gd name="T31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6" y="57"/>
                  </a:moveTo>
                  <a:cubicBezTo>
                    <a:pt x="16" y="59"/>
                    <a:pt x="16" y="61"/>
                    <a:pt x="16" y="63"/>
                  </a:cubicBezTo>
                  <a:cubicBezTo>
                    <a:pt x="16" y="79"/>
                    <a:pt x="23" y="89"/>
                    <a:pt x="39" y="89"/>
                  </a:cubicBezTo>
                  <a:cubicBezTo>
                    <a:pt x="53" y="89"/>
                    <a:pt x="61" y="81"/>
                    <a:pt x="67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5" y="91"/>
                    <a:pt x="61" y="104"/>
                    <a:pt x="37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9" y="0"/>
                    <a:pt x="50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7" y="53"/>
                    <a:pt x="87" y="57"/>
                  </a:cubicBezTo>
                  <a:lnTo>
                    <a:pt x="16" y="57"/>
                  </a:lnTo>
                  <a:close/>
                  <a:moveTo>
                    <a:pt x="72" y="44"/>
                  </a:moveTo>
                  <a:cubicBezTo>
                    <a:pt x="72" y="40"/>
                    <a:pt x="72" y="40"/>
                    <a:pt x="72" y="40"/>
                  </a:cubicBezTo>
                  <a:cubicBezTo>
                    <a:pt x="72" y="21"/>
                    <a:pt x="61" y="15"/>
                    <a:pt x="50" y="15"/>
                  </a:cubicBezTo>
                  <a:cubicBezTo>
                    <a:pt x="33" y="15"/>
                    <a:pt x="23" y="28"/>
                    <a:pt x="19" y="44"/>
                  </a:cubicBezTo>
                  <a:lnTo>
                    <a:pt x="72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"/>
            <p:cNvSpPr>
              <a:spLocks/>
            </p:cNvSpPr>
            <p:nvPr userDrawn="1"/>
          </p:nvSpPr>
          <p:spPr bwMode="auto">
            <a:xfrm>
              <a:off x="7258050" y="2816225"/>
              <a:ext cx="60325" cy="149225"/>
            </a:xfrm>
            <a:custGeom>
              <a:avLst/>
              <a:gdLst>
                <a:gd name="T0" fmla="*/ 14 w 50"/>
                <a:gd name="T1" fmla="*/ 39 h 124"/>
                <a:gd name="T2" fmla="*/ 0 w 50"/>
                <a:gd name="T3" fmla="*/ 39 h 124"/>
                <a:gd name="T4" fmla="*/ 3 w 50"/>
                <a:gd name="T5" fmla="*/ 26 h 124"/>
                <a:gd name="T6" fmla="*/ 17 w 50"/>
                <a:gd name="T7" fmla="*/ 26 h 124"/>
                <a:gd name="T8" fmla="*/ 23 w 50"/>
                <a:gd name="T9" fmla="*/ 0 h 124"/>
                <a:gd name="T10" fmla="*/ 38 w 50"/>
                <a:gd name="T11" fmla="*/ 0 h 124"/>
                <a:gd name="T12" fmla="*/ 33 w 50"/>
                <a:gd name="T13" fmla="*/ 26 h 124"/>
                <a:gd name="T14" fmla="*/ 50 w 50"/>
                <a:gd name="T15" fmla="*/ 26 h 124"/>
                <a:gd name="T16" fmla="*/ 48 w 50"/>
                <a:gd name="T17" fmla="*/ 39 h 124"/>
                <a:gd name="T18" fmla="*/ 30 w 50"/>
                <a:gd name="T19" fmla="*/ 39 h 124"/>
                <a:gd name="T20" fmla="*/ 18 w 50"/>
                <a:gd name="T21" fmla="*/ 95 h 124"/>
                <a:gd name="T22" fmla="*/ 17 w 50"/>
                <a:gd name="T23" fmla="*/ 105 h 124"/>
                <a:gd name="T24" fmla="*/ 24 w 50"/>
                <a:gd name="T25" fmla="*/ 110 h 124"/>
                <a:gd name="T26" fmla="*/ 34 w 50"/>
                <a:gd name="T27" fmla="*/ 109 h 124"/>
                <a:gd name="T28" fmla="*/ 31 w 50"/>
                <a:gd name="T29" fmla="*/ 123 h 124"/>
                <a:gd name="T30" fmla="*/ 20 w 50"/>
                <a:gd name="T31" fmla="*/ 124 h 124"/>
                <a:gd name="T32" fmla="*/ 0 w 50"/>
                <a:gd name="T33" fmla="*/ 108 h 124"/>
                <a:gd name="T34" fmla="*/ 1 w 50"/>
                <a:gd name="T35" fmla="*/ 102 h 124"/>
                <a:gd name="T36" fmla="*/ 14 w 50"/>
                <a:gd name="T37" fmla="*/ 3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124">
                  <a:moveTo>
                    <a:pt x="14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18" y="95"/>
                    <a:pt x="18" y="95"/>
                    <a:pt x="18" y="95"/>
                  </a:cubicBezTo>
                  <a:cubicBezTo>
                    <a:pt x="17" y="100"/>
                    <a:pt x="17" y="103"/>
                    <a:pt x="17" y="105"/>
                  </a:cubicBezTo>
                  <a:cubicBezTo>
                    <a:pt x="17" y="109"/>
                    <a:pt x="19" y="110"/>
                    <a:pt x="24" y="110"/>
                  </a:cubicBezTo>
                  <a:cubicBezTo>
                    <a:pt x="27" y="110"/>
                    <a:pt x="31" y="110"/>
                    <a:pt x="34" y="109"/>
                  </a:cubicBezTo>
                  <a:cubicBezTo>
                    <a:pt x="31" y="123"/>
                    <a:pt x="31" y="123"/>
                    <a:pt x="31" y="123"/>
                  </a:cubicBezTo>
                  <a:cubicBezTo>
                    <a:pt x="28" y="123"/>
                    <a:pt x="25" y="124"/>
                    <a:pt x="20" y="124"/>
                  </a:cubicBezTo>
                  <a:cubicBezTo>
                    <a:pt x="8" y="124"/>
                    <a:pt x="0" y="119"/>
                    <a:pt x="0" y="108"/>
                  </a:cubicBezTo>
                  <a:cubicBezTo>
                    <a:pt x="0" y="106"/>
                    <a:pt x="0" y="104"/>
                    <a:pt x="1" y="102"/>
                  </a:cubicBezTo>
                  <a:lnTo>
                    <a:pt x="14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"/>
            <p:cNvSpPr>
              <a:spLocks/>
            </p:cNvSpPr>
            <p:nvPr userDrawn="1"/>
          </p:nvSpPr>
          <p:spPr bwMode="auto">
            <a:xfrm>
              <a:off x="7319963" y="2890838"/>
              <a:ext cx="58737" cy="20638"/>
            </a:xfrm>
            <a:custGeom>
              <a:avLst/>
              <a:gdLst>
                <a:gd name="T0" fmla="*/ 3 w 37"/>
                <a:gd name="T1" fmla="*/ 0 h 13"/>
                <a:gd name="T2" fmla="*/ 37 w 37"/>
                <a:gd name="T3" fmla="*/ 0 h 13"/>
                <a:gd name="T4" fmla="*/ 34 w 37"/>
                <a:gd name="T5" fmla="*/ 13 h 13"/>
                <a:gd name="T6" fmla="*/ 0 w 37"/>
                <a:gd name="T7" fmla="*/ 13 h 13"/>
                <a:gd name="T8" fmla="*/ 3 w 3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3">
                  <a:moveTo>
                    <a:pt x="3" y="0"/>
                  </a:moveTo>
                  <a:lnTo>
                    <a:pt x="37" y="0"/>
                  </a:lnTo>
                  <a:lnTo>
                    <a:pt x="34" y="13"/>
                  </a:lnTo>
                  <a:lnTo>
                    <a:pt x="0" y="1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"/>
            <p:cNvSpPr>
              <a:spLocks/>
            </p:cNvSpPr>
            <p:nvPr userDrawn="1"/>
          </p:nvSpPr>
          <p:spPr bwMode="auto">
            <a:xfrm>
              <a:off x="7392988" y="2803525"/>
              <a:ext cx="136525" cy="160338"/>
            </a:xfrm>
            <a:custGeom>
              <a:avLst/>
              <a:gdLst>
                <a:gd name="T0" fmla="*/ 22 w 86"/>
                <a:gd name="T1" fmla="*/ 0 h 101"/>
                <a:gd name="T2" fmla="*/ 86 w 86"/>
                <a:gd name="T3" fmla="*/ 0 h 101"/>
                <a:gd name="T4" fmla="*/ 84 w 86"/>
                <a:gd name="T5" fmla="*/ 12 h 101"/>
                <a:gd name="T6" fmla="*/ 33 w 86"/>
                <a:gd name="T7" fmla="*/ 12 h 101"/>
                <a:gd name="T8" fmla="*/ 26 w 86"/>
                <a:gd name="T9" fmla="*/ 43 h 101"/>
                <a:gd name="T10" fmla="*/ 76 w 86"/>
                <a:gd name="T11" fmla="*/ 43 h 101"/>
                <a:gd name="T12" fmla="*/ 74 w 86"/>
                <a:gd name="T13" fmla="*/ 55 h 101"/>
                <a:gd name="T14" fmla="*/ 24 w 86"/>
                <a:gd name="T15" fmla="*/ 55 h 101"/>
                <a:gd name="T16" fmla="*/ 17 w 86"/>
                <a:gd name="T17" fmla="*/ 89 h 101"/>
                <a:gd name="T18" fmla="*/ 71 w 86"/>
                <a:gd name="T19" fmla="*/ 89 h 101"/>
                <a:gd name="T20" fmla="*/ 68 w 86"/>
                <a:gd name="T21" fmla="*/ 101 h 101"/>
                <a:gd name="T22" fmla="*/ 0 w 86"/>
                <a:gd name="T23" fmla="*/ 101 h 101"/>
                <a:gd name="T24" fmla="*/ 22 w 86"/>
                <a:gd name="T2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" h="101">
                  <a:moveTo>
                    <a:pt x="22" y="0"/>
                  </a:moveTo>
                  <a:lnTo>
                    <a:pt x="86" y="0"/>
                  </a:lnTo>
                  <a:lnTo>
                    <a:pt x="84" y="12"/>
                  </a:lnTo>
                  <a:lnTo>
                    <a:pt x="33" y="12"/>
                  </a:lnTo>
                  <a:lnTo>
                    <a:pt x="26" y="43"/>
                  </a:lnTo>
                  <a:lnTo>
                    <a:pt x="76" y="43"/>
                  </a:lnTo>
                  <a:lnTo>
                    <a:pt x="74" y="55"/>
                  </a:lnTo>
                  <a:lnTo>
                    <a:pt x="24" y="55"/>
                  </a:lnTo>
                  <a:lnTo>
                    <a:pt x="17" y="89"/>
                  </a:lnTo>
                  <a:lnTo>
                    <a:pt x="71" y="89"/>
                  </a:lnTo>
                  <a:lnTo>
                    <a:pt x="68" y="101"/>
                  </a:lnTo>
                  <a:lnTo>
                    <a:pt x="0" y="10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"/>
            <p:cNvSpPr>
              <a:spLocks noEditPoints="1"/>
            </p:cNvSpPr>
            <p:nvPr userDrawn="1"/>
          </p:nvSpPr>
          <p:spPr bwMode="auto">
            <a:xfrm>
              <a:off x="7531100" y="2803525"/>
              <a:ext cx="128587" cy="163513"/>
            </a:xfrm>
            <a:custGeom>
              <a:avLst/>
              <a:gdLst>
                <a:gd name="T0" fmla="*/ 91 w 107"/>
                <a:gd name="T1" fmla="*/ 0 h 137"/>
                <a:gd name="T2" fmla="*/ 107 w 107"/>
                <a:gd name="T3" fmla="*/ 0 h 137"/>
                <a:gd name="T4" fmla="*/ 79 w 107"/>
                <a:gd name="T5" fmla="*/ 134 h 137"/>
                <a:gd name="T6" fmla="*/ 64 w 107"/>
                <a:gd name="T7" fmla="*/ 134 h 137"/>
                <a:gd name="T8" fmla="*/ 67 w 107"/>
                <a:gd name="T9" fmla="*/ 120 h 137"/>
                <a:gd name="T10" fmla="*/ 36 w 107"/>
                <a:gd name="T11" fmla="*/ 137 h 137"/>
                <a:gd name="T12" fmla="*/ 9 w 107"/>
                <a:gd name="T13" fmla="*/ 126 h 137"/>
                <a:gd name="T14" fmla="*/ 0 w 107"/>
                <a:gd name="T15" fmla="*/ 97 h 137"/>
                <a:gd name="T16" fmla="*/ 51 w 107"/>
                <a:gd name="T17" fmla="*/ 34 h 137"/>
                <a:gd name="T18" fmla="*/ 78 w 107"/>
                <a:gd name="T19" fmla="*/ 49 h 137"/>
                <a:gd name="T20" fmla="*/ 80 w 107"/>
                <a:gd name="T21" fmla="*/ 53 h 137"/>
                <a:gd name="T22" fmla="*/ 91 w 107"/>
                <a:gd name="T23" fmla="*/ 0 h 137"/>
                <a:gd name="T24" fmla="*/ 74 w 107"/>
                <a:gd name="T25" fmla="*/ 75 h 137"/>
                <a:gd name="T26" fmla="*/ 52 w 107"/>
                <a:gd name="T27" fmla="*/ 48 h 137"/>
                <a:gd name="T28" fmla="*/ 17 w 107"/>
                <a:gd name="T29" fmla="*/ 97 h 137"/>
                <a:gd name="T30" fmla="*/ 40 w 107"/>
                <a:gd name="T31" fmla="*/ 124 h 137"/>
                <a:gd name="T32" fmla="*/ 74 w 107"/>
                <a:gd name="T33" fmla="*/ 7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7" h="137">
                  <a:moveTo>
                    <a:pt x="91" y="0"/>
                  </a:moveTo>
                  <a:cubicBezTo>
                    <a:pt x="107" y="0"/>
                    <a:pt x="107" y="0"/>
                    <a:pt x="107" y="0"/>
                  </a:cubicBezTo>
                  <a:cubicBezTo>
                    <a:pt x="79" y="134"/>
                    <a:pt x="79" y="134"/>
                    <a:pt x="79" y="134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1"/>
                    <a:pt x="57" y="137"/>
                    <a:pt x="36" y="137"/>
                  </a:cubicBezTo>
                  <a:cubicBezTo>
                    <a:pt x="29" y="137"/>
                    <a:pt x="17" y="135"/>
                    <a:pt x="9" y="126"/>
                  </a:cubicBezTo>
                  <a:cubicBezTo>
                    <a:pt x="0" y="116"/>
                    <a:pt x="0" y="104"/>
                    <a:pt x="0" y="97"/>
                  </a:cubicBezTo>
                  <a:cubicBezTo>
                    <a:pt x="0" y="64"/>
                    <a:pt x="21" y="34"/>
                    <a:pt x="51" y="34"/>
                  </a:cubicBezTo>
                  <a:cubicBezTo>
                    <a:pt x="66" y="34"/>
                    <a:pt x="75" y="43"/>
                    <a:pt x="78" y="49"/>
                  </a:cubicBezTo>
                  <a:cubicBezTo>
                    <a:pt x="78" y="50"/>
                    <a:pt x="79" y="52"/>
                    <a:pt x="80" y="53"/>
                  </a:cubicBezTo>
                  <a:lnTo>
                    <a:pt x="91" y="0"/>
                  </a:lnTo>
                  <a:close/>
                  <a:moveTo>
                    <a:pt x="74" y="75"/>
                  </a:moveTo>
                  <a:cubicBezTo>
                    <a:pt x="74" y="53"/>
                    <a:pt x="61" y="48"/>
                    <a:pt x="52" y="48"/>
                  </a:cubicBezTo>
                  <a:cubicBezTo>
                    <a:pt x="27" y="48"/>
                    <a:pt x="17" y="79"/>
                    <a:pt x="17" y="97"/>
                  </a:cubicBezTo>
                  <a:cubicBezTo>
                    <a:pt x="17" y="111"/>
                    <a:pt x="23" y="124"/>
                    <a:pt x="40" y="124"/>
                  </a:cubicBezTo>
                  <a:cubicBezTo>
                    <a:pt x="60" y="124"/>
                    <a:pt x="74" y="97"/>
                    <a:pt x="74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"/>
            <p:cNvSpPr>
              <a:spLocks noEditPoints="1"/>
            </p:cNvSpPr>
            <p:nvPr userDrawn="1"/>
          </p:nvSpPr>
          <p:spPr bwMode="auto">
            <a:xfrm>
              <a:off x="7662863" y="2798763"/>
              <a:ext cx="41275" cy="39688"/>
            </a:xfrm>
            <a:custGeom>
              <a:avLst/>
              <a:gdLst>
                <a:gd name="T0" fmla="*/ 0 w 34"/>
                <a:gd name="T1" fmla="*/ 16 h 33"/>
                <a:gd name="T2" fmla="*/ 17 w 34"/>
                <a:gd name="T3" fmla="*/ 0 h 33"/>
                <a:gd name="T4" fmla="*/ 34 w 34"/>
                <a:gd name="T5" fmla="*/ 16 h 33"/>
                <a:gd name="T6" fmla="*/ 17 w 34"/>
                <a:gd name="T7" fmla="*/ 33 h 33"/>
                <a:gd name="T8" fmla="*/ 0 w 34"/>
                <a:gd name="T9" fmla="*/ 16 h 33"/>
                <a:gd name="T10" fmla="*/ 17 w 34"/>
                <a:gd name="T11" fmla="*/ 30 h 33"/>
                <a:gd name="T12" fmla="*/ 31 w 34"/>
                <a:gd name="T13" fmla="*/ 16 h 33"/>
                <a:gd name="T14" fmla="*/ 17 w 34"/>
                <a:gd name="T15" fmla="*/ 2 h 33"/>
                <a:gd name="T16" fmla="*/ 3 w 34"/>
                <a:gd name="T17" fmla="*/ 16 h 33"/>
                <a:gd name="T18" fmla="*/ 17 w 34"/>
                <a:gd name="T19" fmla="*/ 30 h 33"/>
                <a:gd name="T20" fmla="*/ 13 w 34"/>
                <a:gd name="T21" fmla="*/ 26 h 33"/>
                <a:gd name="T22" fmla="*/ 11 w 34"/>
                <a:gd name="T23" fmla="*/ 26 h 33"/>
                <a:gd name="T24" fmla="*/ 11 w 34"/>
                <a:gd name="T25" fmla="*/ 7 h 33"/>
                <a:gd name="T26" fmla="*/ 18 w 34"/>
                <a:gd name="T27" fmla="*/ 7 h 33"/>
                <a:gd name="T28" fmla="*/ 25 w 34"/>
                <a:gd name="T29" fmla="*/ 12 h 33"/>
                <a:gd name="T30" fmla="*/ 20 w 34"/>
                <a:gd name="T31" fmla="*/ 18 h 33"/>
                <a:gd name="T32" fmla="*/ 25 w 34"/>
                <a:gd name="T33" fmla="*/ 26 h 33"/>
                <a:gd name="T34" fmla="*/ 22 w 34"/>
                <a:gd name="T35" fmla="*/ 26 h 33"/>
                <a:gd name="T36" fmla="*/ 17 w 34"/>
                <a:gd name="T37" fmla="*/ 18 h 33"/>
                <a:gd name="T38" fmla="*/ 13 w 34"/>
                <a:gd name="T39" fmla="*/ 18 h 33"/>
                <a:gd name="T40" fmla="*/ 13 w 34"/>
                <a:gd name="T41" fmla="*/ 26 h 33"/>
                <a:gd name="T42" fmla="*/ 17 w 34"/>
                <a:gd name="T43" fmla="*/ 15 h 33"/>
                <a:gd name="T44" fmla="*/ 22 w 34"/>
                <a:gd name="T45" fmla="*/ 12 h 33"/>
                <a:gd name="T46" fmla="*/ 17 w 34"/>
                <a:gd name="T47" fmla="*/ 9 h 33"/>
                <a:gd name="T48" fmla="*/ 13 w 34"/>
                <a:gd name="T49" fmla="*/ 9 h 33"/>
                <a:gd name="T50" fmla="*/ 13 w 34"/>
                <a:gd name="T51" fmla="*/ 15 h 33"/>
                <a:gd name="T52" fmla="*/ 17 w 34"/>
                <a:gd name="T53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" h="33">
                  <a:moveTo>
                    <a:pt x="0" y="16"/>
                  </a:move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4" y="7"/>
                    <a:pt x="34" y="16"/>
                  </a:cubicBezTo>
                  <a:cubicBezTo>
                    <a:pt x="34" y="26"/>
                    <a:pt x="26" y="33"/>
                    <a:pt x="17" y="33"/>
                  </a:cubicBezTo>
                  <a:cubicBezTo>
                    <a:pt x="8" y="33"/>
                    <a:pt x="0" y="26"/>
                    <a:pt x="0" y="16"/>
                  </a:cubicBezTo>
                  <a:close/>
                  <a:moveTo>
                    <a:pt x="17" y="30"/>
                  </a:moveTo>
                  <a:cubicBezTo>
                    <a:pt x="25" y="30"/>
                    <a:pt x="31" y="24"/>
                    <a:pt x="31" y="16"/>
                  </a:cubicBezTo>
                  <a:cubicBezTo>
                    <a:pt x="31" y="8"/>
                    <a:pt x="25" y="2"/>
                    <a:pt x="17" y="2"/>
                  </a:cubicBezTo>
                  <a:cubicBezTo>
                    <a:pt x="9" y="2"/>
                    <a:pt x="3" y="8"/>
                    <a:pt x="3" y="16"/>
                  </a:cubicBezTo>
                  <a:cubicBezTo>
                    <a:pt x="3" y="24"/>
                    <a:pt x="9" y="30"/>
                    <a:pt x="17" y="30"/>
                  </a:cubicBezTo>
                  <a:close/>
                  <a:moveTo>
                    <a:pt x="13" y="26"/>
                  </a:moveTo>
                  <a:cubicBezTo>
                    <a:pt x="11" y="26"/>
                    <a:pt x="11" y="26"/>
                    <a:pt x="11" y="26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22" y="7"/>
                    <a:pt x="25" y="8"/>
                    <a:pt x="25" y="12"/>
                  </a:cubicBezTo>
                  <a:cubicBezTo>
                    <a:pt x="25" y="16"/>
                    <a:pt x="23" y="17"/>
                    <a:pt x="20" y="18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3" y="18"/>
                    <a:pt x="13" y="18"/>
                    <a:pt x="13" y="18"/>
                  </a:cubicBezTo>
                  <a:lnTo>
                    <a:pt x="13" y="26"/>
                  </a:lnTo>
                  <a:close/>
                  <a:moveTo>
                    <a:pt x="17" y="15"/>
                  </a:moveTo>
                  <a:cubicBezTo>
                    <a:pt x="19" y="15"/>
                    <a:pt x="22" y="15"/>
                    <a:pt x="22" y="12"/>
                  </a:cubicBezTo>
                  <a:cubicBezTo>
                    <a:pt x="22" y="10"/>
                    <a:pt x="19" y="9"/>
                    <a:pt x="17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5"/>
                    <a:pt x="13" y="15"/>
                    <a:pt x="13" y="15"/>
                  </a:cubicBezTo>
                  <a:lnTo>
                    <a:pt x="1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2"/>
            <p:cNvSpPr>
              <a:spLocks noEditPoints="1"/>
            </p:cNvSpPr>
            <p:nvPr userDrawn="1"/>
          </p:nvSpPr>
          <p:spPr bwMode="auto">
            <a:xfrm>
              <a:off x="6938963" y="3070225"/>
              <a:ext cx="136525" cy="160338"/>
            </a:xfrm>
            <a:custGeom>
              <a:avLst/>
              <a:gdLst>
                <a:gd name="T0" fmla="*/ 18 w 114"/>
                <a:gd name="T1" fmla="*/ 134 h 134"/>
                <a:gd name="T2" fmla="*/ 0 w 114"/>
                <a:gd name="T3" fmla="*/ 134 h 134"/>
                <a:gd name="T4" fmla="*/ 28 w 114"/>
                <a:gd name="T5" fmla="*/ 0 h 134"/>
                <a:gd name="T6" fmla="*/ 74 w 114"/>
                <a:gd name="T7" fmla="*/ 0 h 134"/>
                <a:gd name="T8" fmla="*/ 114 w 114"/>
                <a:gd name="T9" fmla="*/ 34 h 134"/>
                <a:gd name="T10" fmla="*/ 72 w 114"/>
                <a:gd name="T11" fmla="*/ 78 h 134"/>
                <a:gd name="T12" fmla="*/ 29 w 114"/>
                <a:gd name="T13" fmla="*/ 78 h 134"/>
                <a:gd name="T14" fmla="*/ 18 w 114"/>
                <a:gd name="T15" fmla="*/ 134 h 134"/>
                <a:gd name="T16" fmla="*/ 33 w 114"/>
                <a:gd name="T17" fmla="*/ 63 h 134"/>
                <a:gd name="T18" fmla="*/ 69 w 114"/>
                <a:gd name="T19" fmla="*/ 63 h 134"/>
                <a:gd name="T20" fmla="*/ 96 w 114"/>
                <a:gd name="T21" fmla="*/ 37 h 134"/>
                <a:gd name="T22" fmla="*/ 73 w 114"/>
                <a:gd name="T23" fmla="*/ 16 h 134"/>
                <a:gd name="T24" fmla="*/ 43 w 114"/>
                <a:gd name="T25" fmla="*/ 16 h 134"/>
                <a:gd name="T26" fmla="*/ 33 w 114"/>
                <a:gd name="T27" fmla="*/ 6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34">
                  <a:moveTo>
                    <a:pt x="18" y="134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00" y="0"/>
                    <a:pt x="114" y="13"/>
                    <a:pt x="114" y="34"/>
                  </a:cubicBezTo>
                  <a:cubicBezTo>
                    <a:pt x="114" y="56"/>
                    <a:pt x="101" y="78"/>
                    <a:pt x="72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18" y="134"/>
                  </a:lnTo>
                  <a:close/>
                  <a:moveTo>
                    <a:pt x="33" y="63"/>
                  </a:moveTo>
                  <a:cubicBezTo>
                    <a:pt x="69" y="63"/>
                    <a:pt x="69" y="63"/>
                    <a:pt x="69" y="63"/>
                  </a:cubicBezTo>
                  <a:cubicBezTo>
                    <a:pt x="91" y="63"/>
                    <a:pt x="96" y="45"/>
                    <a:pt x="96" y="37"/>
                  </a:cubicBezTo>
                  <a:cubicBezTo>
                    <a:pt x="96" y="23"/>
                    <a:pt x="90" y="16"/>
                    <a:pt x="73" y="16"/>
                  </a:cubicBezTo>
                  <a:cubicBezTo>
                    <a:pt x="43" y="16"/>
                    <a:pt x="43" y="16"/>
                    <a:pt x="43" y="16"/>
                  </a:cubicBezTo>
                  <a:lnTo>
                    <a:pt x="33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3"/>
            <p:cNvSpPr>
              <a:spLocks noEditPoints="1"/>
            </p:cNvSpPr>
            <p:nvPr userDrawn="1"/>
          </p:nvSpPr>
          <p:spPr bwMode="auto">
            <a:xfrm>
              <a:off x="7085013" y="3109913"/>
              <a:ext cx="104775" cy="123825"/>
            </a:xfrm>
            <a:custGeom>
              <a:avLst/>
              <a:gdLst>
                <a:gd name="T0" fmla="*/ 16 w 88"/>
                <a:gd name="T1" fmla="*/ 57 h 104"/>
                <a:gd name="T2" fmla="*/ 15 w 88"/>
                <a:gd name="T3" fmla="*/ 63 h 104"/>
                <a:gd name="T4" fmla="*/ 38 w 88"/>
                <a:gd name="T5" fmla="*/ 89 h 104"/>
                <a:gd name="T6" fmla="*/ 66 w 88"/>
                <a:gd name="T7" fmla="*/ 69 h 104"/>
                <a:gd name="T8" fmla="*/ 83 w 88"/>
                <a:gd name="T9" fmla="*/ 69 h 104"/>
                <a:gd name="T10" fmla="*/ 37 w 88"/>
                <a:gd name="T11" fmla="*/ 104 h 104"/>
                <a:gd name="T12" fmla="*/ 0 w 88"/>
                <a:gd name="T13" fmla="*/ 62 h 104"/>
                <a:gd name="T14" fmla="*/ 50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6 w 88"/>
                <a:gd name="T21" fmla="*/ 57 h 104"/>
                <a:gd name="T22" fmla="*/ 72 w 88"/>
                <a:gd name="T23" fmla="*/ 44 h 104"/>
                <a:gd name="T24" fmla="*/ 72 w 88"/>
                <a:gd name="T25" fmla="*/ 40 h 104"/>
                <a:gd name="T26" fmla="*/ 50 w 88"/>
                <a:gd name="T27" fmla="*/ 15 h 104"/>
                <a:gd name="T28" fmla="*/ 19 w 88"/>
                <a:gd name="T29" fmla="*/ 44 h 104"/>
                <a:gd name="T30" fmla="*/ 72 w 88"/>
                <a:gd name="T31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6" y="57"/>
                  </a:moveTo>
                  <a:cubicBezTo>
                    <a:pt x="15" y="59"/>
                    <a:pt x="15" y="61"/>
                    <a:pt x="15" y="63"/>
                  </a:cubicBezTo>
                  <a:cubicBezTo>
                    <a:pt x="15" y="79"/>
                    <a:pt x="22" y="89"/>
                    <a:pt x="38" y="89"/>
                  </a:cubicBezTo>
                  <a:cubicBezTo>
                    <a:pt x="53" y="89"/>
                    <a:pt x="61" y="81"/>
                    <a:pt x="66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5" y="91"/>
                    <a:pt x="61" y="104"/>
                    <a:pt x="37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8" y="0"/>
                    <a:pt x="50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7" y="53"/>
                    <a:pt x="87" y="57"/>
                  </a:cubicBezTo>
                  <a:lnTo>
                    <a:pt x="16" y="57"/>
                  </a:lnTo>
                  <a:close/>
                  <a:moveTo>
                    <a:pt x="72" y="44"/>
                  </a:moveTo>
                  <a:cubicBezTo>
                    <a:pt x="72" y="40"/>
                    <a:pt x="72" y="40"/>
                    <a:pt x="72" y="40"/>
                  </a:cubicBezTo>
                  <a:cubicBezTo>
                    <a:pt x="72" y="21"/>
                    <a:pt x="61" y="15"/>
                    <a:pt x="50" y="15"/>
                  </a:cubicBezTo>
                  <a:cubicBezTo>
                    <a:pt x="33" y="15"/>
                    <a:pt x="22" y="28"/>
                    <a:pt x="19" y="44"/>
                  </a:cubicBezTo>
                  <a:lnTo>
                    <a:pt x="72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4"/>
            <p:cNvSpPr>
              <a:spLocks/>
            </p:cNvSpPr>
            <p:nvPr userDrawn="1"/>
          </p:nvSpPr>
          <p:spPr bwMode="auto">
            <a:xfrm>
              <a:off x="7202488" y="3111500"/>
              <a:ext cx="111125" cy="119063"/>
            </a:xfrm>
            <a:custGeom>
              <a:avLst/>
              <a:gdLst>
                <a:gd name="T0" fmla="*/ 21 w 93"/>
                <a:gd name="T1" fmla="*/ 2 h 100"/>
                <a:gd name="T2" fmla="*/ 37 w 93"/>
                <a:gd name="T3" fmla="*/ 2 h 100"/>
                <a:gd name="T4" fmla="*/ 34 w 93"/>
                <a:gd name="T5" fmla="*/ 18 h 100"/>
                <a:gd name="T6" fmla="*/ 68 w 93"/>
                <a:gd name="T7" fmla="*/ 0 h 100"/>
                <a:gd name="T8" fmla="*/ 93 w 93"/>
                <a:gd name="T9" fmla="*/ 22 h 100"/>
                <a:gd name="T10" fmla="*/ 91 w 93"/>
                <a:gd name="T11" fmla="*/ 40 h 100"/>
                <a:gd name="T12" fmla="*/ 78 w 93"/>
                <a:gd name="T13" fmla="*/ 100 h 100"/>
                <a:gd name="T14" fmla="*/ 61 w 93"/>
                <a:gd name="T15" fmla="*/ 100 h 100"/>
                <a:gd name="T16" fmla="*/ 74 w 93"/>
                <a:gd name="T17" fmla="*/ 40 h 100"/>
                <a:gd name="T18" fmla="*/ 76 w 93"/>
                <a:gd name="T19" fmla="*/ 28 h 100"/>
                <a:gd name="T20" fmla="*/ 61 w 93"/>
                <a:gd name="T21" fmla="*/ 15 h 100"/>
                <a:gd name="T22" fmla="*/ 28 w 93"/>
                <a:gd name="T23" fmla="*/ 46 h 100"/>
                <a:gd name="T24" fmla="*/ 16 w 93"/>
                <a:gd name="T25" fmla="*/ 100 h 100"/>
                <a:gd name="T26" fmla="*/ 0 w 93"/>
                <a:gd name="T27" fmla="*/ 100 h 100"/>
                <a:gd name="T28" fmla="*/ 21 w 93"/>
                <a:gd name="T29" fmla="*/ 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3" h="100">
                  <a:moveTo>
                    <a:pt x="21" y="2"/>
                  </a:moveTo>
                  <a:cubicBezTo>
                    <a:pt x="37" y="2"/>
                    <a:pt x="37" y="2"/>
                    <a:pt x="37" y="2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44" y="7"/>
                    <a:pt x="54" y="0"/>
                    <a:pt x="68" y="0"/>
                  </a:cubicBezTo>
                  <a:cubicBezTo>
                    <a:pt x="79" y="0"/>
                    <a:pt x="93" y="6"/>
                    <a:pt x="93" y="22"/>
                  </a:cubicBezTo>
                  <a:cubicBezTo>
                    <a:pt x="93" y="26"/>
                    <a:pt x="92" y="33"/>
                    <a:pt x="91" y="40"/>
                  </a:cubicBezTo>
                  <a:cubicBezTo>
                    <a:pt x="78" y="100"/>
                    <a:pt x="78" y="100"/>
                    <a:pt x="78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6" y="34"/>
                    <a:pt x="76" y="30"/>
                    <a:pt x="76" y="28"/>
                  </a:cubicBezTo>
                  <a:cubicBezTo>
                    <a:pt x="76" y="20"/>
                    <a:pt x="72" y="15"/>
                    <a:pt x="61" y="15"/>
                  </a:cubicBezTo>
                  <a:cubicBezTo>
                    <a:pt x="46" y="15"/>
                    <a:pt x="32" y="30"/>
                    <a:pt x="28" y="46"/>
                  </a:cubicBezTo>
                  <a:cubicBezTo>
                    <a:pt x="16" y="100"/>
                    <a:pt x="16" y="100"/>
                    <a:pt x="16" y="100"/>
                  </a:cubicBezTo>
                  <a:cubicBezTo>
                    <a:pt x="0" y="100"/>
                    <a:pt x="0" y="100"/>
                    <a:pt x="0" y="100"/>
                  </a:cubicBezTo>
                  <a:lnTo>
                    <a:pt x="2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5"/>
            <p:cNvSpPr>
              <a:spLocks noEditPoints="1"/>
            </p:cNvSpPr>
            <p:nvPr userDrawn="1"/>
          </p:nvSpPr>
          <p:spPr bwMode="auto">
            <a:xfrm>
              <a:off x="7331075" y="3109913"/>
              <a:ext cx="106362" cy="123825"/>
            </a:xfrm>
            <a:custGeom>
              <a:avLst/>
              <a:gdLst>
                <a:gd name="T0" fmla="*/ 17 w 88"/>
                <a:gd name="T1" fmla="*/ 57 h 104"/>
                <a:gd name="T2" fmla="*/ 16 w 88"/>
                <a:gd name="T3" fmla="*/ 63 h 104"/>
                <a:gd name="T4" fmla="*/ 39 w 88"/>
                <a:gd name="T5" fmla="*/ 89 h 104"/>
                <a:gd name="T6" fmla="*/ 67 w 88"/>
                <a:gd name="T7" fmla="*/ 69 h 104"/>
                <a:gd name="T8" fmla="*/ 83 w 88"/>
                <a:gd name="T9" fmla="*/ 69 h 104"/>
                <a:gd name="T10" fmla="*/ 38 w 88"/>
                <a:gd name="T11" fmla="*/ 104 h 104"/>
                <a:gd name="T12" fmla="*/ 0 w 88"/>
                <a:gd name="T13" fmla="*/ 62 h 104"/>
                <a:gd name="T14" fmla="*/ 51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7 w 88"/>
                <a:gd name="T21" fmla="*/ 57 h 104"/>
                <a:gd name="T22" fmla="*/ 73 w 88"/>
                <a:gd name="T23" fmla="*/ 44 h 104"/>
                <a:gd name="T24" fmla="*/ 73 w 88"/>
                <a:gd name="T25" fmla="*/ 40 h 104"/>
                <a:gd name="T26" fmla="*/ 50 w 88"/>
                <a:gd name="T27" fmla="*/ 15 h 104"/>
                <a:gd name="T28" fmla="*/ 19 w 88"/>
                <a:gd name="T29" fmla="*/ 44 h 104"/>
                <a:gd name="T30" fmla="*/ 73 w 88"/>
                <a:gd name="T31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7" y="57"/>
                  </a:moveTo>
                  <a:cubicBezTo>
                    <a:pt x="16" y="59"/>
                    <a:pt x="16" y="61"/>
                    <a:pt x="16" y="63"/>
                  </a:cubicBezTo>
                  <a:cubicBezTo>
                    <a:pt x="16" y="79"/>
                    <a:pt x="23" y="89"/>
                    <a:pt x="39" y="89"/>
                  </a:cubicBezTo>
                  <a:cubicBezTo>
                    <a:pt x="53" y="89"/>
                    <a:pt x="61" y="81"/>
                    <a:pt x="67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6" y="91"/>
                    <a:pt x="61" y="104"/>
                    <a:pt x="38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9" y="0"/>
                    <a:pt x="51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8" y="53"/>
                    <a:pt x="87" y="57"/>
                  </a:cubicBezTo>
                  <a:lnTo>
                    <a:pt x="17" y="57"/>
                  </a:lnTo>
                  <a:close/>
                  <a:moveTo>
                    <a:pt x="73" y="44"/>
                  </a:moveTo>
                  <a:cubicBezTo>
                    <a:pt x="73" y="40"/>
                    <a:pt x="73" y="40"/>
                    <a:pt x="73" y="40"/>
                  </a:cubicBezTo>
                  <a:cubicBezTo>
                    <a:pt x="73" y="21"/>
                    <a:pt x="62" y="15"/>
                    <a:pt x="50" y="15"/>
                  </a:cubicBezTo>
                  <a:cubicBezTo>
                    <a:pt x="33" y="15"/>
                    <a:pt x="23" y="28"/>
                    <a:pt x="19" y="44"/>
                  </a:cubicBezTo>
                  <a:lnTo>
                    <a:pt x="73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6"/>
            <p:cNvSpPr>
              <a:spLocks/>
            </p:cNvSpPr>
            <p:nvPr userDrawn="1"/>
          </p:nvSpPr>
          <p:spPr bwMode="auto">
            <a:xfrm>
              <a:off x="7450138" y="3070225"/>
              <a:ext cx="52387" cy="160338"/>
            </a:xfrm>
            <a:custGeom>
              <a:avLst/>
              <a:gdLst>
                <a:gd name="T0" fmla="*/ 20 w 33"/>
                <a:gd name="T1" fmla="*/ 0 h 101"/>
                <a:gd name="T2" fmla="*/ 33 w 33"/>
                <a:gd name="T3" fmla="*/ 0 h 101"/>
                <a:gd name="T4" fmla="*/ 12 w 33"/>
                <a:gd name="T5" fmla="*/ 101 h 101"/>
                <a:gd name="T6" fmla="*/ 0 w 33"/>
                <a:gd name="T7" fmla="*/ 101 h 101"/>
                <a:gd name="T8" fmla="*/ 20 w 33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1">
                  <a:moveTo>
                    <a:pt x="20" y="0"/>
                  </a:moveTo>
                  <a:lnTo>
                    <a:pt x="33" y="0"/>
                  </a:lnTo>
                  <a:lnTo>
                    <a:pt x="12" y="101"/>
                  </a:lnTo>
                  <a:lnTo>
                    <a:pt x="0" y="10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7"/>
            <p:cNvSpPr>
              <a:spLocks noEditPoints="1"/>
            </p:cNvSpPr>
            <p:nvPr userDrawn="1"/>
          </p:nvSpPr>
          <p:spPr bwMode="auto">
            <a:xfrm>
              <a:off x="7505700" y="3109913"/>
              <a:ext cx="104775" cy="123825"/>
            </a:xfrm>
            <a:custGeom>
              <a:avLst/>
              <a:gdLst>
                <a:gd name="T0" fmla="*/ 16 w 88"/>
                <a:gd name="T1" fmla="*/ 57 h 104"/>
                <a:gd name="T2" fmla="*/ 16 w 88"/>
                <a:gd name="T3" fmla="*/ 63 h 104"/>
                <a:gd name="T4" fmla="*/ 39 w 88"/>
                <a:gd name="T5" fmla="*/ 89 h 104"/>
                <a:gd name="T6" fmla="*/ 67 w 88"/>
                <a:gd name="T7" fmla="*/ 69 h 104"/>
                <a:gd name="T8" fmla="*/ 83 w 88"/>
                <a:gd name="T9" fmla="*/ 69 h 104"/>
                <a:gd name="T10" fmla="*/ 37 w 88"/>
                <a:gd name="T11" fmla="*/ 104 h 104"/>
                <a:gd name="T12" fmla="*/ 0 w 88"/>
                <a:gd name="T13" fmla="*/ 62 h 104"/>
                <a:gd name="T14" fmla="*/ 50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6 w 88"/>
                <a:gd name="T21" fmla="*/ 57 h 104"/>
                <a:gd name="T22" fmla="*/ 72 w 88"/>
                <a:gd name="T23" fmla="*/ 44 h 104"/>
                <a:gd name="T24" fmla="*/ 72 w 88"/>
                <a:gd name="T25" fmla="*/ 40 h 104"/>
                <a:gd name="T26" fmla="*/ 50 w 88"/>
                <a:gd name="T27" fmla="*/ 15 h 104"/>
                <a:gd name="T28" fmla="*/ 19 w 88"/>
                <a:gd name="T29" fmla="*/ 44 h 104"/>
                <a:gd name="T30" fmla="*/ 72 w 88"/>
                <a:gd name="T31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6" y="57"/>
                  </a:moveTo>
                  <a:cubicBezTo>
                    <a:pt x="16" y="59"/>
                    <a:pt x="16" y="61"/>
                    <a:pt x="16" y="63"/>
                  </a:cubicBezTo>
                  <a:cubicBezTo>
                    <a:pt x="16" y="79"/>
                    <a:pt x="23" y="89"/>
                    <a:pt x="39" y="89"/>
                  </a:cubicBezTo>
                  <a:cubicBezTo>
                    <a:pt x="53" y="89"/>
                    <a:pt x="61" y="81"/>
                    <a:pt x="67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5" y="91"/>
                    <a:pt x="61" y="104"/>
                    <a:pt x="37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9" y="0"/>
                    <a:pt x="50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7" y="53"/>
                    <a:pt x="87" y="57"/>
                  </a:cubicBezTo>
                  <a:lnTo>
                    <a:pt x="16" y="57"/>
                  </a:lnTo>
                  <a:close/>
                  <a:moveTo>
                    <a:pt x="72" y="44"/>
                  </a:moveTo>
                  <a:cubicBezTo>
                    <a:pt x="72" y="40"/>
                    <a:pt x="72" y="40"/>
                    <a:pt x="72" y="40"/>
                  </a:cubicBezTo>
                  <a:cubicBezTo>
                    <a:pt x="72" y="21"/>
                    <a:pt x="61" y="15"/>
                    <a:pt x="50" y="15"/>
                  </a:cubicBezTo>
                  <a:cubicBezTo>
                    <a:pt x="33" y="15"/>
                    <a:pt x="23" y="28"/>
                    <a:pt x="19" y="44"/>
                  </a:cubicBezTo>
                  <a:lnTo>
                    <a:pt x="72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8"/>
            <p:cNvSpPr>
              <a:spLocks/>
            </p:cNvSpPr>
            <p:nvPr userDrawn="1"/>
          </p:nvSpPr>
          <p:spPr bwMode="auto">
            <a:xfrm>
              <a:off x="7626350" y="3109913"/>
              <a:ext cx="109537" cy="123825"/>
            </a:xfrm>
            <a:custGeom>
              <a:avLst/>
              <a:gdLst>
                <a:gd name="T0" fmla="*/ 85 w 91"/>
                <a:gd name="T1" fmla="*/ 65 h 104"/>
                <a:gd name="T2" fmla="*/ 38 w 91"/>
                <a:gd name="T3" fmla="*/ 104 h 104"/>
                <a:gd name="T4" fmla="*/ 0 w 91"/>
                <a:gd name="T5" fmla="*/ 63 h 104"/>
                <a:gd name="T6" fmla="*/ 54 w 91"/>
                <a:gd name="T7" fmla="*/ 0 h 104"/>
                <a:gd name="T8" fmla="*/ 91 w 91"/>
                <a:gd name="T9" fmla="*/ 36 h 104"/>
                <a:gd name="T10" fmla="*/ 74 w 91"/>
                <a:gd name="T11" fmla="*/ 36 h 104"/>
                <a:gd name="T12" fmla="*/ 52 w 91"/>
                <a:gd name="T13" fmla="*/ 15 h 104"/>
                <a:gd name="T14" fmla="*/ 17 w 91"/>
                <a:gd name="T15" fmla="*/ 64 h 104"/>
                <a:gd name="T16" fmla="*/ 39 w 91"/>
                <a:gd name="T17" fmla="*/ 89 h 104"/>
                <a:gd name="T18" fmla="*/ 68 w 91"/>
                <a:gd name="T19" fmla="*/ 65 h 104"/>
                <a:gd name="T20" fmla="*/ 85 w 91"/>
                <a:gd name="T21" fmla="*/ 6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104">
                  <a:moveTo>
                    <a:pt x="85" y="65"/>
                  </a:moveTo>
                  <a:cubicBezTo>
                    <a:pt x="80" y="86"/>
                    <a:pt x="63" y="104"/>
                    <a:pt x="38" y="104"/>
                  </a:cubicBezTo>
                  <a:cubicBezTo>
                    <a:pt x="19" y="104"/>
                    <a:pt x="0" y="93"/>
                    <a:pt x="0" y="63"/>
                  </a:cubicBezTo>
                  <a:cubicBezTo>
                    <a:pt x="0" y="31"/>
                    <a:pt x="19" y="0"/>
                    <a:pt x="54" y="0"/>
                  </a:cubicBezTo>
                  <a:cubicBezTo>
                    <a:pt x="75" y="0"/>
                    <a:pt x="90" y="12"/>
                    <a:pt x="91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74" y="24"/>
                    <a:pt x="66" y="15"/>
                    <a:pt x="52" y="15"/>
                  </a:cubicBezTo>
                  <a:cubicBezTo>
                    <a:pt x="28" y="15"/>
                    <a:pt x="17" y="44"/>
                    <a:pt x="17" y="64"/>
                  </a:cubicBezTo>
                  <a:cubicBezTo>
                    <a:pt x="17" y="77"/>
                    <a:pt x="24" y="89"/>
                    <a:pt x="39" y="89"/>
                  </a:cubicBezTo>
                  <a:cubicBezTo>
                    <a:pt x="55" y="89"/>
                    <a:pt x="65" y="77"/>
                    <a:pt x="68" y="65"/>
                  </a:cubicBezTo>
                  <a:lnTo>
                    <a:pt x="85" y="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9"/>
            <p:cNvSpPr>
              <a:spLocks noEditPoints="1"/>
            </p:cNvSpPr>
            <p:nvPr userDrawn="1"/>
          </p:nvSpPr>
          <p:spPr bwMode="auto">
            <a:xfrm>
              <a:off x="7750175" y="3065463"/>
              <a:ext cx="41275" cy="39688"/>
            </a:xfrm>
            <a:custGeom>
              <a:avLst/>
              <a:gdLst>
                <a:gd name="T0" fmla="*/ 0 w 34"/>
                <a:gd name="T1" fmla="*/ 16 h 33"/>
                <a:gd name="T2" fmla="*/ 17 w 34"/>
                <a:gd name="T3" fmla="*/ 0 h 33"/>
                <a:gd name="T4" fmla="*/ 34 w 34"/>
                <a:gd name="T5" fmla="*/ 16 h 33"/>
                <a:gd name="T6" fmla="*/ 17 w 34"/>
                <a:gd name="T7" fmla="*/ 33 h 33"/>
                <a:gd name="T8" fmla="*/ 0 w 34"/>
                <a:gd name="T9" fmla="*/ 16 h 33"/>
                <a:gd name="T10" fmla="*/ 17 w 34"/>
                <a:gd name="T11" fmla="*/ 30 h 33"/>
                <a:gd name="T12" fmla="*/ 30 w 34"/>
                <a:gd name="T13" fmla="*/ 16 h 33"/>
                <a:gd name="T14" fmla="*/ 17 w 34"/>
                <a:gd name="T15" fmla="*/ 2 h 33"/>
                <a:gd name="T16" fmla="*/ 3 w 34"/>
                <a:gd name="T17" fmla="*/ 16 h 33"/>
                <a:gd name="T18" fmla="*/ 17 w 34"/>
                <a:gd name="T19" fmla="*/ 30 h 33"/>
                <a:gd name="T20" fmla="*/ 13 w 34"/>
                <a:gd name="T21" fmla="*/ 26 h 33"/>
                <a:gd name="T22" fmla="*/ 10 w 34"/>
                <a:gd name="T23" fmla="*/ 26 h 33"/>
                <a:gd name="T24" fmla="*/ 10 w 34"/>
                <a:gd name="T25" fmla="*/ 7 h 33"/>
                <a:gd name="T26" fmla="*/ 18 w 34"/>
                <a:gd name="T27" fmla="*/ 7 h 33"/>
                <a:gd name="T28" fmla="*/ 24 w 34"/>
                <a:gd name="T29" fmla="*/ 12 h 33"/>
                <a:gd name="T30" fmla="*/ 19 w 34"/>
                <a:gd name="T31" fmla="*/ 18 h 33"/>
                <a:gd name="T32" fmla="*/ 25 w 34"/>
                <a:gd name="T33" fmla="*/ 26 h 33"/>
                <a:gd name="T34" fmla="*/ 22 w 34"/>
                <a:gd name="T35" fmla="*/ 26 h 33"/>
                <a:gd name="T36" fmla="*/ 16 w 34"/>
                <a:gd name="T37" fmla="*/ 18 h 33"/>
                <a:gd name="T38" fmla="*/ 13 w 34"/>
                <a:gd name="T39" fmla="*/ 18 h 33"/>
                <a:gd name="T40" fmla="*/ 13 w 34"/>
                <a:gd name="T41" fmla="*/ 26 h 33"/>
                <a:gd name="T42" fmla="*/ 17 w 34"/>
                <a:gd name="T43" fmla="*/ 15 h 33"/>
                <a:gd name="T44" fmla="*/ 21 w 34"/>
                <a:gd name="T45" fmla="*/ 12 h 33"/>
                <a:gd name="T46" fmla="*/ 17 w 34"/>
                <a:gd name="T47" fmla="*/ 9 h 33"/>
                <a:gd name="T48" fmla="*/ 13 w 34"/>
                <a:gd name="T49" fmla="*/ 9 h 33"/>
                <a:gd name="T50" fmla="*/ 13 w 34"/>
                <a:gd name="T51" fmla="*/ 15 h 33"/>
                <a:gd name="T52" fmla="*/ 17 w 34"/>
                <a:gd name="T53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" h="33">
                  <a:moveTo>
                    <a:pt x="0" y="16"/>
                  </a:move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4" y="7"/>
                    <a:pt x="34" y="16"/>
                  </a:cubicBezTo>
                  <a:cubicBezTo>
                    <a:pt x="34" y="26"/>
                    <a:pt x="26" y="33"/>
                    <a:pt x="17" y="33"/>
                  </a:cubicBezTo>
                  <a:cubicBezTo>
                    <a:pt x="7" y="33"/>
                    <a:pt x="0" y="26"/>
                    <a:pt x="0" y="16"/>
                  </a:cubicBezTo>
                  <a:close/>
                  <a:moveTo>
                    <a:pt x="17" y="30"/>
                  </a:moveTo>
                  <a:cubicBezTo>
                    <a:pt x="24" y="30"/>
                    <a:pt x="30" y="24"/>
                    <a:pt x="30" y="16"/>
                  </a:cubicBezTo>
                  <a:cubicBezTo>
                    <a:pt x="30" y="8"/>
                    <a:pt x="24" y="2"/>
                    <a:pt x="17" y="2"/>
                  </a:cubicBezTo>
                  <a:cubicBezTo>
                    <a:pt x="9" y="2"/>
                    <a:pt x="3" y="8"/>
                    <a:pt x="3" y="16"/>
                  </a:cubicBezTo>
                  <a:cubicBezTo>
                    <a:pt x="3" y="24"/>
                    <a:pt x="9" y="30"/>
                    <a:pt x="17" y="30"/>
                  </a:cubicBezTo>
                  <a:close/>
                  <a:moveTo>
                    <a:pt x="13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22" y="7"/>
                    <a:pt x="24" y="8"/>
                    <a:pt x="24" y="12"/>
                  </a:cubicBezTo>
                  <a:cubicBezTo>
                    <a:pt x="24" y="16"/>
                    <a:pt x="22" y="17"/>
                    <a:pt x="19" y="18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3" y="18"/>
                    <a:pt x="13" y="18"/>
                    <a:pt x="13" y="18"/>
                  </a:cubicBezTo>
                  <a:lnTo>
                    <a:pt x="13" y="26"/>
                  </a:lnTo>
                  <a:close/>
                  <a:moveTo>
                    <a:pt x="17" y="15"/>
                  </a:moveTo>
                  <a:cubicBezTo>
                    <a:pt x="19" y="15"/>
                    <a:pt x="21" y="15"/>
                    <a:pt x="21" y="12"/>
                  </a:cubicBezTo>
                  <a:cubicBezTo>
                    <a:pt x="21" y="10"/>
                    <a:pt x="19" y="9"/>
                    <a:pt x="17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5"/>
                    <a:pt x="13" y="15"/>
                    <a:pt x="13" y="15"/>
                  </a:cubicBezTo>
                  <a:lnTo>
                    <a:pt x="1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0"/>
            <p:cNvSpPr>
              <a:spLocks noEditPoints="1"/>
            </p:cNvSpPr>
            <p:nvPr userDrawn="1"/>
          </p:nvSpPr>
          <p:spPr bwMode="auto">
            <a:xfrm>
              <a:off x="6938963" y="3336925"/>
              <a:ext cx="136525" cy="160338"/>
            </a:xfrm>
            <a:custGeom>
              <a:avLst/>
              <a:gdLst>
                <a:gd name="T0" fmla="*/ 18 w 114"/>
                <a:gd name="T1" fmla="*/ 134 h 134"/>
                <a:gd name="T2" fmla="*/ 0 w 114"/>
                <a:gd name="T3" fmla="*/ 134 h 134"/>
                <a:gd name="T4" fmla="*/ 28 w 114"/>
                <a:gd name="T5" fmla="*/ 0 h 134"/>
                <a:gd name="T6" fmla="*/ 74 w 114"/>
                <a:gd name="T7" fmla="*/ 0 h 134"/>
                <a:gd name="T8" fmla="*/ 114 w 114"/>
                <a:gd name="T9" fmla="*/ 34 h 134"/>
                <a:gd name="T10" fmla="*/ 72 w 114"/>
                <a:gd name="T11" fmla="*/ 78 h 134"/>
                <a:gd name="T12" fmla="*/ 29 w 114"/>
                <a:gd name="T13" fmla="*/ 78 h 134"/>
                <a:gd name="T14" fmla="*/ 18 w 114"/>
                <a:gd name="T15" fmla="*/ 134 h 134"/>
                <a:gd name="T16" fmla="*/ 33 w 114"/>
                <a:gd name="T17" fmla="*/ 63 h 134"/>
                <a:gd name="T18" fmla="*/ 69 w 114"/>
                <a:gd name="T19" fmla="*/ 63 h 134"/>
                <a:gd name="T20" fmla="*/ 96 w 114"/>
                <a:gd name="T21" fmla="*/ 37 h 134"/>
                <a:gd name="T22" fmla="*/ 73 w 114"/>
                <a:gd name="T23" fmla="*/ 16 h 134"/>
                <a:gd name="T24" fmla="*/ 43 w 114"/>
                <a:gd name="T25" fmla="*/ 16 h 134"/>
                <a:gd name="T26" fmla="*/ 33 w 114"/>
                <a:gd name="T27" fmla="*/ 6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34">
                  <a:moveTo>
                    <a:pt x="18" y="134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00" y="0"/>
                    <a:pt x="114" y="13"/>
                    <a:pt x="114" y="34"/>
                  </a:cubicBezTo>
                  <a:cubicBezTo>
                    <a:pt x="114" y="56"/>
                    <a:pt x="101" y="78"/>
                    <a:pt x="72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18" y="134"/>
                  </a:lnTo>
                  <a:close/>
                  <a:moveTo>
                    <a:pt x="33" y="63"/>
                  </a:moveTo>
                  <a:cubicBezTo>
                    <a:pt x="69" y="63"/>
                    <a:pt x="69" y="63"/>
                    <a:pt x="69" y="63"/>
                  </a:cubicBezTo>
                  <a:cubicBezTo>
                    <a:pt x="91" y="63"/>
                    <a:pt x="96" y="45"/>
                    <a:pt x="96" y="37"/>
                  </a:cubicBezTo>
                  <a:cubicBezTo>
                    <a:pt x="96" y="23"/>
                    <a:pt x="90" y="16"/>
                    <a:pt x="73" y="16"/>
                  </a:cubicBezTo>
                  <a:cubicBezTo>
                    <a:pt x="43" y="16"/>
                    <a:pt x="43" y="16"/>
                    <a:pt x="43" y="16"/>
                  </a:cubicBezTo>
                  <a:lnTo>
                    <a:pt x="33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1"/>
            <p:cNvSpPr>
              <a:spLocks noEditPoints="1"/>
            </p:cNvSpPr>
            <p:nvPr userDrawn="1"/>
          </p:nvSpPr>
          <p:spPr bwMode="auto">
            <a:xfrm>
              <a:off x="7085013" y="3376613"/>
              <a:ext cx="104775" cy="125413"/>
            </a:xfrm>
            <a:custGeom>
              <a:avLst/>
              <a:gdLst>
                <a:gd name="T0" fmla="*/ 16 w 88"/>
                <a:gd name="T1" fmla="*/ 57 h 104"/>
                <a:gd name="T2" fmla="*/ 15 w 88"/>
                <a:gd name="T3" fmla="*/ 63 h 104"/>
                <a:gd name="T4" fmla="*/ 38 w 88"/>
                <a:gd name="T5" fmla="*/ 89 h 104"/>
                <a:gd name="T6" fmla="*/ 66 w 88"/>
                <a:gd name="T7" fmla="*/ 69 h 104"/>
                <a:gd name="T8" fmla="*/ 83 w 88"/>
                <a:gd name="T9" fmla="*/ 69 h 104"/>
                <a:gd name="T10" fmla="*/ 37 w 88"/>
                <a:gd name="T11" fmla="*/ 104 h 104"/>
                <a:gd name="T12" fmla="*/ 0 w 88"/>
                <a:gd name="T13" fmla="*/ 62 h 104"/>
                <a:gd name="T14" fmla="*/ 50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6 w 88"/>
                <a:gd name="T21" fmla="*/ 57 h 104"/>
                <a:gd name="T22" fmla="*/ 72 w 88"/>
                <a:gd name="T23" fmla="*/ 45 h 104"/>
                <a:gd name="T24" fmla="*/ 72 w 88"/>
                <a:gd name="T25" fmla="*/ 40 h 104"/>
                <a:gd name="T26" fmla="*/ 50 w 88"/>
                <a:gd name="T27" fmla="*/ 15 h 104"/>
                <a:gd name="T28" fmla="*/ 19 w 88"/>
                <a:gd name="T29" fmla="*/ 45 h 104"/>
                <a:gd name="T30" fmla="*/ 72 w 88"/>
                <a:gd name="T31" fmla="*/ 4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6" y="57"/>
                  </a:moveTo>
                  <a:cubicBezTo>
                    <a:pt x="15" y="59"/>
                    <a:pt x="15" y="61"/>
                    <a:pt x="15" y="63"/>
                  </a:cubicBezTo>
                  <a:cubicBezTo>
                    <a:pt x="15" y="79"/>
                    <a:pt x="22" y="89"/>
                    <a:pt x="38" y="89"/>
                  </a:cubicBezTo>
                  <a:cubicBezTo>
                    <a:pt x="53" y="89"/>
                    <a:pt x="61" y="81"/>
                    <a:pt x="66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5" y="91"/>
                    <a:pt x="61" y="104"/>
                    <a:pt x="37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8" y="0"/>
                    <a:pt x="50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7" y="53"/>
                    <a:pt x="87" y="57"/>
                  </a:cubicBezTo>
                  <a:lnTo>
                    <a:pt x="16" y="57"/>
                  </a:lnTo>
                  <a:close/>
                  <a:moveTo>
                    <a:pt x="72" y="45"/>
                  </a:moveTo>
                  <a:cubicBezTo>
                    <a:pt x="72" y="40"/>
                    <a:pt x="72" y="40"/>
                    <a:pt x="72" y="40"/>
                  </a:cubicBezTo>
                  <a:cubicBezTo>
                    <a:pt x="72" y="21"/>
                    <a:pt x="61" y="15"/>
                    <a:pt x="50" y="15"/>
                  </a:cubicBezTo>
                  <a:cubicBezTo>
                    <a:pt x="33" y="15"/>
                    <a:pt x="22" y="29"/>
                    <a:pt x="19" y="45"/>
                  </a:cubicBezTo>
                  <a:lnTo>
                    <a:pt x="72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2"/>
            <p:cNvSpPr>
              <a:spLocks/>
            </p:cNvSpPr>
            <p:nvPr userDrawn="1"/>
          </p:nvSpPr>
          <p:spPr bwMode="auto">
            <a:xfrm>
              <a:off x="7202488" y="3378200"/>
              <a:ext cx="111125" cy="119063"/>
            </a:xfrm>
            <a:custGeom>
              <a:avLst/>
              <a:gdLst>
                <a:gd name="T0" fmla="*/ 21 w 93"/>
                <a:gd name="T1" fmla="*/ 2 h 100"/>
                <a:gd name="T2" fmla="*/ 37 w 93"/>
                <a:gd name="T3" fmla="*/ 2 h 100"/>
                <a:gd name="T4" fmla="*/ 34 w 93"/>
                <a:gd name="T5" fmla="*/ 18 h 100"/>
                <a:gd name="T6" fmla="*/ 68 w 93"/>
                <a:gd name="T7" fmla="*/ 0 h 100"/>
                <a:gd name="T8" fmla="*/ 93 w 93"/>
                <a:gd name="T9" fmla="*/ 22 h 100"/>
                <a:gd name="T10" fmla="*/ 91 w 93"/>
                <a:gd name="T11" fmla="*/ 40 h 100"/>
                <a:gd name="T12" fmla="*/ 78 w 93"/>
                <a:gd name="T13" fmla="*/ 100 h 100"/>
                <a:gd name="T14" fmla="*/ 61 w 93"/>
                <a:gd name="T15" fmla="*/ 100 h 100"/>
                <a:gd name="T16" fmla="*/ 74 w 93"/>
                <a:gd name="T17" fmla="*/ 40 h 100"/>
                <a:gd name="T18" fmla="*/ 76 w 93"/>
                <a:gd name="T19" fmla="*/ 28 h 100"/>
                <a:gd name="T20" fmla="*/ 61 w 93"/>
                <a:gd name="T21" fmla="*/ 15 h 100"/>
                <a:gd name="T22" fmla="*/ 28 w 93"/>
                <a:gd name="T23" fmla="*/ 46 h 100"/>
                <a:gd name="T24" fmla="*/ 16 w 93"/>
                <a:gd name="T25" fmla="*/ 100 h 100"/>
                <a:gd name="T26" fmla="*/ 0 w 93"/>
                <a:gd name="T27" fmla="*/ 100 h 100"/>
                <a:gd name="T28" fmla="*/ 21 w 93"/>
                <a:gd name="T29" fmla="*/ 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3" h="100">
                  <a:moveTo>
                    <a:pt x="21" y="2"/>
                  </a:moveTo>
                  <a:cubicBezTo>
                    <a:pt x="37" y="2"/>
                    <a:pt x="37" y="2"/>
                    <a:pt x="37" y="2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44" y="7"/>
                    <a:pt x="54" y="0"/>
                    <a:pt x="68" y="0"/>
                  </a:cubicBezTo>
                  <a:cubicBezTo>
                    <a:pt x="79" y="0"/>
                    <a:pt x="93" y="6"/>
                    <a:pt x="93" y="22"/>
                  </a:cubicBezTo>
                  <a:cubicBezTo>
                    <a:pt x="93" y="26"/>
                    <a:pt x="92" y="33"/>
                    <a:pt x="91" y="40"/>
                  </a:cubicBezTo>
                  <a:cubicBezTo>
                    <a:pt x="78" y="100"/>
                    <a:pt x="78" y="100"/>
                    <a:pt x="78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6" y="34"/>
                    <a:pt x="76" y="30"/>
                    <a:pt x="76" y="28"/>
                  </a:cubicBezTo>
                  <a:cubicBezTo>
                    <a:pt x="76" y="20"/>
                    <a:pt x="72" y="15"/>
                    <a:pt x="61" y="15"/>
                  </a:cubicBezTo>
                  <a:cubicBezTo>
                    <a:pt x="46" y="15"/>
                    <a:pt x="32" y="30"/>
                    <a:pt x="28" y="46"/>
                  </a:cubicBezTo>
                  <a:cubicBezTo>
                    <a:pt x="16" y="100"/>
                    <a:pt x="16" y="100"/>
                    <a:pt x="16" y="100"/>
                  </a:cubicBezTo>
                  <a:cubicBezTo>
                    <a:pt x="0" y="100"/>
                    <a:pt x="0" y="100"/>
                    <a:pt x="0" y="100"/>
                  </a:cubicBezTo>
                  <a:lnTo>
                    <a:pt x="2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3"/>
            <p:cNvSpPr>
              <a:spLocks/>
            </p:cNvSpPr>
            <p:nvPr userDrawn="1"/>
          </p:nvSpPr>
          <p:spPr bwMode="auto">
            <a:xfrm>
              <a:off x="7326313" y="3378200"/>
              <a:ext cx="111125" cy="119063"/>
            </a:xfrm>
            <a:custGeom>
              <a:avLst/>
              <a:gdLst>
                <a:gd name="T0" fmla="*/ 20 w 93"/>
                <a:gd name="T1" fmla="*/ 2 h 100"/>
                <a:gd name="T2" fmla="*/ 36 w 93"/>
                <a:gd name="T3" fmla="*/ 2 h 100"/>
                <a:gd name="T4" fmla="*/ 33 w 93"/>
                <a:gd name="T5" fmla="*/ 18 h 100"/>
                <a:gd name="T6" fmla="*/ 68 w 93"/>
                <a:gd name="T7" fmla="*/ 0 h 100"/>
                <a:gd name="T8" fmla="*/ 93 w 93"/>
                <a:gd name="T9" fmla="*/ 22 h 100"/>
                <a:gd name="T10" fmla="*/ 90 w 93"/>
                <a:gd name="T11" fmla="*/ 40 h 100"/>
                <a:gd name="T12" fmla="*/ 78 w 93"/>
                <a:gd name="T13" fmla="*/ 100 h 100"/>
                <a:gd name="T14" fmla="*/ 61 w 93"/>
                <a:gd name="T15" fmla="*/ 100 h 100"/>
                <a:gd name="T16" fmla="*/ 74 w 93"/>
                <a:gd name="T17" fmla="*/ 40 h 100"/>
                <a:gd name="T18" fmla="*/ 76 w 93"/>
                <a:gd name="T19" fmla="*/ 28 h 100"/>
                <a:gd name="T20" fmla="*/ 61 w 93"/>
                <a:gd name="T21" fmla="*/ 15 h 100"/>
                <a:gd name="T22" fmla="*/ 27 w 93"/>
                <a:gd name="T23" fmla="*/ 46 h 100"/>
                <a:gd name="T24" fmla="*/ 16 w 93"/>
                <a:gd name="T25" fmla="*/ 100 h 100"/>
                <a:gd name="T26" fmla="*/ 0 w 93"/>
                <a:gd name="T27" fmla="*/ 100 h 100"/>
                <a:gd name="T28" fmla="*/ 20 w 93"/>
                <a:gd name="T29" fmla="*/ 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3" h="100">
                  <a:moveTo>
                    <a:pt x="20" y="2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43" y="7"/>
                    <a:pt x="53" y="0"/>
                    <a:pt x="68" y="0"/>
                  </a:cubicBezTo>
                  <a:cubicBezTo>
                    <a:pt x="78" y="0"/>
                    <a:pt x="93" y="6"/>
                    <a:pt x="93" y="22"/>
                  </a:cubicBezTo>
                  <a:cubicBezTo>
                    <a:pt x="93" y="26"/>
                    <a:pt x="92" y="33"/>
                    <a:pt x="90" y="40"/>
                  </a:cubicBezTo>
                  <a:cubicBezTo>
                    <a:pt x="78" y="100"/>
                    <a:pt x="78" y="100"/>
                    <a:pt x="78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5" y="34"/>
                    <a:pt x="76" y="30"/>
                    <a:pt x="76" y="28"/>
                  </a:cubicBezTo>
                  <a:cubicBezTo>
                    <a:pt x="76" y="20"/>
                    <a:pt x="72" y="15"/>
                    <a:pt x="61" y="15"/>
                  </a:cubicBezTo>
                  <a:cubicBezTo>
                    <a:pt x="45" y="15"/>
                    <a:pt x="31" y="30"/>
                    <a:pt x="27" y="46"/>
                  </a:cubicBezTo>
                  <a:cubicBezTo>
                    <a:pt x="16" y="100"/>
                    <a:pt x="16" y="100"/>
                    <a:pt x="16" y="100"/>
                  </a:cubicBezTo>
                  <a:cubicBezTo>
                    <a:pt x="0" y="100"/>
                    <a:pt x="0" y="100"/>
                    <a:pt x="0" y="100"/>
                  </a:cubicBezTo>
                  <a:lnTo>
                    <a:pt x="2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4"/>
            <p:cNvSpPr>
              <a:spLocks noEditPoints="1"/>
            </p:cNvSpPr>
            <p:nvPr userDrawn="1"/>
          </p:nvSpPr>
          <p:spPr bwMode="auto">
            <a:xfrm>
              <a:off x="7519988" y="3336925"/>
              <a:ext cx="136525" cy="160338"/>
            </a:xfrm>
            <a:custGeom>
              <a:avLst/>
              <a:gdLst>
                <a:gd name="T0" fmla="*/ 17 w 114"/>
                <a:gd name="T1" fmla="*/ 134 h 134"/>
                <a:gd name="T2" fmla="*/ 0 w 114"/>
                <a:gd name="T3" fmla="*/ 134 h 134"/>
                <a:gd name="T4" fmla="*/ 28 w 114"/>
                <a:gd name="T5" fmla="*/ 0 h 134"/>
                <a:gd name="T6" fmla="*/ 74 w 114"/>
                <a:gd name="T7" fmla="*/ 0 h 134"/>
                <a:gd name="T8" fmla="*/ 114 w 114"/>
                <a:gd name="T9" fmla="*/ 34 h 134"/>
                <a:gd name="T10" fmla="*/ 72 w 114"/>
                <a:gd name="T11" fmla="*/ 78 h 134"/>
                <a:gd name="T12" fmla="*/ 29 w 114"/>
                <a:gd name="T13" fmla="*/ 78 h 134"/>
                <a:gd name="T14" fmla="*/ 17 w 114"/>
                <a:gd name="T15" fmla="*/ 134 h 134"/>
                <a:gd name="T16" fmla="*/ 32 w 114"/>
                <a:gd name="T17" fmla="*/ 63 h 134"/>
                <a:gd name="T18" fmla="*/ 69 w 114"/>
                <a:gd name="T19" fmla="*/ 63 h 134"/>
                <a:gd name="T20" fmla="*/ 96 w 114"/>
                <a:gd name="T21" fmla="*/ 37 h 134"/>
                <a:gd name="T22" fmla="*/ 72 w 114"/>
                <a:gd name="T23" fmla="*/ 16 h 134"/>
                <a:gd name="T24" fmla="*/ 42 w 114"/>
                <a:gd name="T25" fmla="*/ 16 h 134"/>
                <a:gd name="T26" fmla="*/ 32 w 114"/>
                <a:gd name="T27" fmla="*/ 6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34">
                  <a:moveTo>
                    <a:pt x="17" y="134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00" y="0"/>
                    <a:pt x="114" y="13"/>
                    <a:pt x="114" y="34"/>
                  </a:cubicBezTo>
                  <a:cubicBezTo>
                    <a:pt x="114" y="56"/>
                    <a:pt x="101" y="78"/>
                    <a:pt x="72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17" y="134"/>
                  </a:lnTo>
                  <a:close/>
                  <a:moveTo>
                    <a:pt x="32" y="63"/>
                  </a:moveTo>
                  <a:cubicBezTo>
                    <a:pt x="69" y="63"/>
                    <a:pt x="69" y="63"/>
                    <a:pt x="69" y="63"/>
                  </a:cubicBezTo>
                  <a:cubicBezTo>
                    <a:pt x="91" y="63"/>
                    <a:pt x="96" y="45"/>
                    <a:pt x="96" y="37"/>
                  </a:cubicBezTo>
                  <a:cubicBezTo>
                    <a:pt x="96" y="23"/>
                    <a:pt x="89" y="16"/>
                    <a:pt x="72" y="16"/>
                  </a:cubicBezTo>
                  <a:cubicBezTo>
                    <a:pt x="42" y="16"/>
                    <a:pt x="42" y="16"/>
                    <a:pt x="42" y="16"/>
                  </a:cubicBezTo>
                  <a:lnTo>
                    <a:pt x="32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5"/>
            <p:cNvSpPr>
              <a:spLocks noEditPoints="1"/>
            </p:cNvSpPr>
            <p:nvPr userDrawn="1"/>
          </p:nvSpPr>
          <p:spPr bwMode="auto">
            <a:xfrm>
              <a:off x="7664450" y="3376613"/>
              <a:ext cx="107950" cy="125413"/>
            </a:xfrm>
            <a:custGeom>
              <a:avLst/>
              <a:gdLst>
                <a:gd name="T0" fmla="*/ 54 w 91"/>
                <a:gd name="T1" fmla="*/ 0 h 104"/>
                <a:gd name="T2" fmla="*/ 91 w 91"/>
                <a:gd name="T3" fmla="*/ 41 h 104"/>
                <a:gd name="T4" fmla="*/ 38 w 91"/>
                <a:gd name="T5" fmla="*/ 104 h 104"/>
                <a:gd name="T6" fmla="*/ 0 w 91"/>
                <a:gd name="T7" fmla="*/ 63 h 104"/>
                <a:gd name="T8" fmla="*/ 54 w 91"/>
                <a:gd name="T9" fmla="*/ 0 h 104"/>
                <a:gd name="T10" fmla="*/ 39 w 91"/>
                <a:gd name="T11" fmla="*/ 90 h 104"/>
                <a:gd name="T12" fmla="*/ 75 w 91"/>
                <a:gd name="T13" fmla="*/ 41 h 104"/>
                <a:gd name="T14" fmla="*/ 52 w 91"/>
                <a:gd name="T15" fmla="*/ 14 h 104"/>
                <a:gd name="T16" fmla="*/ 17 w 91"/>
                <a:gd name="T17" fmla="*/ 64 h 104"/>
                <a:gd name="T18" fmla="*/ 39 w 91"/>
                <a:gd name="T19" fmla="*/ 9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104">
                  <a:moveTo>
                    <a:pt x="54" y="0"/>
                  </a:moveTo>
                  <a:cubicBezTo>
                    <a:pt x="78" y="0"/>
                    <a:pt x="91" y="18"/>
                    <a:pt x="91" y="41"/>
                  </a:cubicBezTo>
                  <a:cubicBezTo>
                    <a:pt x="91" y="59"/>
                    <a:pt x="80" y="104"/>
                    <a:pt x="38" y="104"/>
                  </a:cubicBezTo>
                  <a:cubicBezTo>
                    <a:pt x="19" y="104"/>
                    <a:pt x="0" y="93"/>
                    <a:pt x="0" y="63"/>
                  </a:cubicBezTo>
                  <a:cubicBezTo>
                    <a:pt x="0" y="31"/>
                    <a:pt x="19" y="0"/>
                    <a:pt x="54" y="0"/>
                  </a:cubicBezTo>
                  <a:close/>
                  <a:moveTo>
                    <a:pt x="39" y="90"/>
                  </a:moveTo>
                  <a:cubicBezTo>
                    <a:pt x="65" y="90"/>
                    <a:pt x="75" y="58"/>
                    <a:pt x="75" y="41"/>
                  </a:cubicBezTo>
                  <a:cubicBezTo>
                    <a:pt x="75" y="21"/>
                    <a:pt x="64" y="14"/>
                    <a:pt x="52" y="14"/>
                  </a:cubicBezTo>
                  <a:cubicBezTo>
                    <a:pt x="28" y="14"/>
                    <a:pt x="17" y="43"/>
                    <a:pt x="17" y="64"/>
                  </a:cubicBezTo>
                  <a:cubicBezTo>
                    <a:pt x="17" y="78"/>
                    <a:pt x="24" y="90"/>
                    <a:pt x="39" y="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6"/>
            <p:cNvSpPr>
              <a:spLocks/>
            </p:cNvSpPr>
            <p:nvPr userDrawn="1"/>
          </p:nvSpPr>
          <p:spPr bwMode="auto">
            <a:xfrm>
              <a:off x="7796213" y="3381375"/>
              <a:ext cx="161925" cy="115888"/>
            </a:xfrm>
            <a:custGeom>
              <a:avLst/>
              <a:gdLst>
                <a:gd name="T0" fmla="*/ 0 w 102"/>
                <a:gd name="T1" fmla="*/ 0 h 73"/>
                <a:gd name="T2" fmla="*/ 13 w 102"/>
                <a:gd name="T3" fmla="*/ 0 h 73"/>
                <a:gd name="T4" fmla="*/ 16 w 102"/>
                <a:gd name="T5" fmla="*/ 39 h 73"/>
                <a:gd name="T6" fmla="*/ 18 w 102"/>
                <a:gd name="T7" fmla="*/ 58 h 73"/>
                <a:gd name="T8" fmla="*/ 25 w 102"/>
                <a:gd name="T9" fmla="*/ 39 h 73"/>
                <a:gd name="T10" fmla="*/ 43 w 102"/>
                <a:gd name="T11" fmla="*/ 0 h 73"/>
                <a:gd name="T12" fmla="*/ 57 w 102"/>
                <a:gd name="T13" fmla="*/ 0 h 73"/>
                <a:gd name="T14" fmla="*/ 59 w 102"/>
                <a:gd name="T15" fmla="*/ 32 h 73"/>
                <a:gd name="T16" fmla="*/ 59 w 102"/>
                <a:gd name="T17" fmla="*/ 58 h 73"/>
                <a:gd name="T18" fmla="*/ 69 w 102"/>
                <a:gd name="T19" fmla="*/ 39 h 73"/>
                <a:gd name="T20" fmla="*/ 89 w 102"/>
                <a:gd name="T21" fmla="*/ 0 h 73"/>
                <a:gd name="T22" fmla="*/ 102 w 102"/>
                <a:gd name="T23" fmla="*/ 0 h 73"/>
                <a:gd name="T24" fmla="*/ 63 w 102"/>
                <a:gd name="T25" fmla="*/ 73 h 73"/>
                <a:gd name="T26" fmla="*/ 50 w 102"/>
                <a:gd name="T27" fmla="*/ 73 h 73"/>
                <a:gd name="T28" fmla="*/ 48 w 102"/>
                <a:gd name="T29" fmla="*/ 36 h 73"/>
                <a:gd name="T30" fmla="*/ 47 w 102"/>
                <a:gd name="T31" fmla="*/ 16 h 73"/>
                <a:gd name="T32" fmla="*/ 39 w 102"/>
                <a:gd name="T33" fmla="*/ 35 h 73"/>
                <a:gd name="T34" fmla="*/ 21 w 102"/>
                <a:gd name="T35" fmla="*/ 73 h 73"/>
                <a:gd name="T36" fmla="*/ 9 w 102"/>
                <a:gd name="T37" fmla="*/ 73 h 73"/>
                <a:gd name="T38" fmla="*/ 0 w 102"/>
                <a:gd name="T3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2" h="73">
                  <a:moveTo>
                    <a:pt x="0" y="0"/>
                  </a:moveTo>
                  <a:lnTo>
                    <a:pt x="13" y="0"/>
                  </a:lnTo>
                  <a:lnTo>
                    <a:pt x="16" y="39"/>
                  </a:lnTo>
                  <a:lnTo>
                    <a:pt x="18" y="58"/>
                  </a:lnTo>
                  <a:lnTo>
                    <a:pt x="25" y="39"/>
                  </a:lnTo>
                  <a:lnTo>
                    <a:pt x="43" y="0"/>
                  </a:lnTo>
                  <a:lnTo>
                    <a:pt x="57" y="0"/>
                  </a:lnTo>
                  <a:lnTo>
                    <a:pt x="59" y="32"/>
                  </a:lnTo>
                  <a:lnTo>
                    <a:pt x="59" y="58"/>
                  </a:lnTo>
                  <a:lnTo>
                    <a:pt x="69" y="39"/>
                  </a:lnTo>
                  <a:lnTo>
                    <a:pt x="89" y="0"/>
                  </a:lnTo>
                  <a:lnTo>
                    <a:pt x="102" y="0"/>
                  </a:lnTo>
                  <a:lnTo>
                    <a:pt x="63" y="73"/>
                  </a:lnTo>
                  <a:lnTo>
                    <a:pt x="50" y="73"/>
                  </a:lnTo>
                  <a:lnTo>
                    <a:pt x="48" y="36"/>
                  </a:lnTo>
                  <a:lnTo>
                    <a:pt x="47" y="16"/>
                  </a:lnTo>
                  <a:lnTo>
                    <a:pt x="39" y="35"/>
                  </a:lnTo>
                  <a:lnTo>
                    <a:pt x="21" y="73"/>
                  </a:lnTo>
                  <a:lnTo>
                    <a:pt x="9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7"/>
            <p:cNvSpPr>
              <a:spLocks noEditPoints="1"/>
            </p:cNvSpPr>
            <p:nvPr userDrawn="1"/>
          </p:nvSpPr>
          <p:spPr bwMode="auto">
            <a:xfrm>
              <a:off x="7962900" y="3376613"/>
              <a:ext cx="104775" cy="125413"/>
            </a:xfrm>
            <a:custGeom>
              <a:avLst/>
              <a:gdLst>
                <a:gd name="T0" fmla="*/ 17 w 88"/>
                <a:gd name="T1" fmla="*/ 57 h 104"/>
                <a:gd name="T2" fmla="*/ 16 w 88"/>
                <a:gd name="T3" fmla="*/ 63 h 104"/>
                <a:gd name="T4" fmla="*/ 39 w 88"/>
                <a:gd name="T5" fmla="*/ 89 h 104"/>
                <a:gd name="T6" fmla="*/ 67 w 88"/>
                <a:gd name="T7" fmla="*/ 69 h 104"/>
                <a:gd name="T8" fmla="*/ 83 w 88"/>
                <a:gd name="T9" fmla="*/ 69 h 104"/>
                <a:gd name="T10" fmla="*/ 38 w 88"/>
                <a:gd name="T11" fmla="*/ 104 h 104"/>
                <a:gd name="T12" fmla="*/ 0 w 88"/>
                <a:gd name="T13" fmla="*/ 62 h 104"/>
                <a:gd name="T14" fmla="*/ 51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7 w 88"/>
                <a:gd name="T21" fmla="*/ 57 h 104"/>
                <a:gd name="T22" fmla="*/ 73 w 88"/>
                <a:gd name="T23" fmla="*/ 45 h 104"/>
                <a:gd name="T24" fmla="*/ 73 w 88"/>
                <a:gd name="T25" fmla="*/ 40 h 104"/>
                <a:gd name="T26" fmla="*/ 50 w 88"/>
                <a:gd name="T27" fmla="*/ 15 h 104"/>
                <a:gd name="T28" fmla="*/ 19 w 88"/>
                <a:gd name="T29" fmla="*/ 45 h 104"/>
                <a:gd name="T30" fmla="*/ 73 w 88"/>
                <a:gd name="T31" fmla="*/ 4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7" y="57"/>
                  </a:moveTo>
                  <a:cubicBezTo>
                    <a:pt x="16" y="59"/>
                    <a:pt x="16" y="61"/>
                    <a:pt x="16" y="63"/>
                  </a:cubicBezTo>
                  <a:cubicBezTo>
                    <a:pt x="16" y="79"/>
                    <a:pt x="23" y="89"/>
                    <a:pt x="39" y="89"/>
                  </a:cubicBezTo>
                  <a:cubicBezTo>
                    <a:pt x="53" y="89"/>
                    <a:pt x="61" y="81"/>
                    <a:pt x="67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6" y="91"/>
                    <a:pt x="61" y="104"/>
                    <a:pt x="38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9" y="0"/>
                    <a:pt x="51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8" y="53"/>
                    <a:pt x="87" y="57"/>
                  </a:cubicBezTo>
                  <a:lnTo>
                    <a:pt x="17" y="57"/>
                  </a:lnTo>
                  <a:close/>
                  <a:moveTo>
                    <a:pt x="73" y="45"/>
                  </a:moveTo>
                  <a:cubicBezTo>
                    <a:pt x="73" y="40"/>
                    <a:pt x="73" y="40"/>
                    <a:pt x="73" y="40"/>
                  </a:cubicBezTo>
                  <a:cubicBezTo>
                    <a:pt x="73" y="21"/>
                    <a:pt x="62" y="15"/>
                    <a:pt x="50" y="15"/>
                  </a:cubicBezTo>
                  <a:cubicBezTo>
                    <a:pt x="33" y="15"/>
                    <a:pt x="23" y="29"/>
                    <a:pt x="19" y="45"/>
                  </a:cubicBezTo>
                  <a:lnTo>
                    <a:pt x="73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8"/>
            <p:cNvSpPr>
              <a:spLocks/>
            </p:cNvSpPr>
            <p:nvPr userDrawn="1"/>
          </p:nvSpPr>
          <p:spPr bwMode="auto">
            <a:xfrm>
              <a:off x="8080375" y="3379788"/>
              <a:ext cx="79375" cy="117475"/>
            </a:xfrm>
            <a:custGeom>
              <a:avLst/>
              <a:gdLst>
                <a:gd name="T0" fmla="*/ 21 w 66"/>
                <a:gd name="T1" fmla="*/ 2 h 99"/>
                <a:gd name="T2" fmla="*/ 36 w 66"/>
                <a:gd name="T3" fmla="*/ 2 h 99"/>
                <a:gd name="T4" fmla="*/ 32 w 66"/>
                <a:gd name="T5" fmla="*/ 21 h 99"/>
                <a:gd name="T6" fmla="*/ 39 w 66"/>
                <a:gd name="T7" fmla="*/ 11 h 99"/>
                <a:gd name="T8" fmla="*/ 62 w 66"/>
                <a:gd name="T9" fmla="*/ 0 h 99"/>
                <a:gd name="T10" fmla="*/ 66 w 66"/>
                <a:gd name="T11" fmla="*/ 0 h 99"/>
                <a:gd name="T12" fmla="*/ 63 w 66"/>
                <a:gd name="T13" fmla="*/ 18 h 99"/>
                <a:gd name="T14" fmla="*/ 58 w 66"/>
                <a:gd name="T15" fmla="*/ 18 h 99"/>
                <a:gd name="T16" fmla="*/ 27 w 66"/>
                <a:gd name="T17" fmla="*/ 50 h 99"/>
                <a:gd name="T18" fmla="*/ 16 w 66"/>
                <a:gd name="T19" fmla="*/ 99 h 99"/>
                <a:gd name="T20" fmla="*/ 0 w 66"/>
                <a:gd name="T21" fmla="*/ 99 h 99"/>
                <a:gd name="T22" fmla="*/ 21 w 66"/>
                <a:gd name="T23" fmla="*/ 2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" h="99">
                  <a:moveTo>
                    <a:pt x="21" y="2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1"/>
                    <a:pt x="38" y="13"/>
                    <a:pt x="39" y="11"/>
                  </a:cubicBezTo>
                  <a:cubicBezTo>
                    <a:pt x="43" y="7"/>
                    <a:pt x="51" y="0"/>
                    <a:pt x="62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3" y="18"/>
                    <a:pt x="63" y="18"/>
                    <a:pt x="63" y="18"/>
                  </a:cubicBezTo>
                  <a:cubicBezTo>
                    <a:pt x="61" y="18"/>
                    <a:pt x="60" y="18"/>
                    <a:pt x="58" y="18"/>
                  </a:cubicBezTo>
                  <a:cubicBezTo>
                    <a:pt x="39" y="18"/>
                    <a:pt x="29" y="38"/>
                    <a:pt x="27" y="50"/>
                  </a:cubicBezTo>
                  <a:cubicBezTo>
                    <a:pt x="16" y="99"/>
                    <a:pt x="16" y="99"/>
                    <a:pt x="16" y="99"/>
                  </a:cubicBezTo>
                  <a:cubicBezTo>
                    <a:pt x="0" y="99"/>
                    <a:pt x="0" y="99"/>
                    <a:pt x="0" y="99"/>
                  </a:cubicBezTo>
                  <a:lnTo>
                    <a:pt x="2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9"/>
            <p:cNvSpPr>
              <a:spLocks noEditPoints="1"/>
            </p:cNvSpPr>
            <p:nvPr userDrawn="1"/>
          </p:nvSpPr>
          <p:spPr bwMode="auto">
            <a:xfrm>
              <a:off x="8158163" y="3332163"/>
              <a:ext cx="39687" cy="39688"/>
            </a:xfrm>
            <a:custGeom>
              <a:avLst/>
              <a:gdLst>
                <a:gd name="T0" fmla="*/ 0 w 33"/>
                <a:gd name="T1" fmla="*/ 16 h 33"/>
                <a:gd name="T2" fmla="*/ 17 w 33"/>
                <a:gd name="T3" fmla="*/ 0 h 33"/>
                <a:gd name="T4" fmla="*/ 33 w 33"/>
                <a:gd name="T5" fmla="*/ 16 h 33"/>
                <a:gd name="T6" fmla="*/ 17 w 33"/>
                <a:gd name="T7" fmla="*/ 33 h 33"/>
                <a:gd name="T8" fmla="*/ 0 w 33"/>
                <a:gd name="T9" fmla="*/ 16 h 33"/>
                <a:gd name="T10" fmla="*/ 17 w 33"/>
                <a:gd name="T11" fmla="*/ 30 h 33"/>
                <a:gd name="T12" fmla="*/ 30 w 33"/>
                <a:gd name="T13" fmla="*/ 16 h 33"/>
                <a:gd name="T14" fmla="*/ 17 w 33"/>
                <a:gd name="T15" fmla="*/ 2 h 33"/>
                <a:gd name="T16" fmla="*/ 3 w 33"/>
                <a:gd name="T17" fmla="*/ 16 h 33"/>
                <a:gd name="T18" fmla="*/ 17 w 33"/>
                <a:gd name="T19" fmla="*/ 30 h 33"/>
                <a:gd name="T20" fmla="*/ 13 w 33"/>
                <a:gd name="T21" fmla="*/ 26 h 33"/>
                <a:gd name="T22" fmla="*/ 10 w 33"/>
                <a:gd name="T23" fmla="*/ 26 h 33"/>
                <a:gd name="T24" fmla="*/ 10 w 33"/>
                <a:gd name="T25" fmla="*/ 7 h 33"/>
                <a:gd name="T26" fmla="*/ 17 w 33"/>
                <a:gd name="T27" fmla="*/ 7 h 33"/>
                <a:gd name="T28" fmla="*/ 24 w 33"/>
                <a:gd name="T29" fmla="*/ 12 h 33"/>
                <a:gd name="T30" fmla="*/ 19 w 33"/>
                <a:gd name="T31" fmla="*/ 18 h 33"/>
                <a:gd name="T32" fmla="*/ 25 w 33"/>
                <a:gd name="T33" fmla="*/ 26 h 33"/>
                <a:gd name="T34" fmla="*/ 21 w 33"/>
                <a:gd name="T35" fmla="*/ 26 h 33"/>
                <a:gd name="T36" fmla="*/ 16 w 33"/>
                <a:gd name="T37" fmla="*/ 18 h 33"/>
                <a:gd name="T38" fmla="*/ 13 w 33"/>
                <a:gd name="T39" fmla="*/ 18 h 33"/>
                <a:gd name="T40" fmla="*/ 13 w 33"/>
                <a:gd name="T41" fmla="*/ 26 h 33"/>
                <a:gd name="T42" fmla="*/ 16 w 33"/>
                <a:gd name="T43" fmla="*/ 15 h 33"/>
                <a:gd name="T44" fmla="*/ 21 w 33"/>
                <a:gd name="T45" fmla="*/ 12 h 33"/>
                <a:gd name="T46" fmla="*/ 17 w 33"/>
                <a:gd name="T47" fmla="*/ 9 h 33"/>
                <a:gd name="T48" fmla="*/ 13 w 33"/>
                <a:gd name="T49" fmla="*/ 9 h 33"/>
                <a:gd name="T50" fmla="*/ 13 w 33"/>
                <a:gd name="T51" fmla="*/ 15 h 33"/>
                <a:gd name="T52" fmla="*/ 16 w 33"/>
                <a:gd name="T53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" h="33">
                  <a:moveTo>
                    <a:pt x="0" y="16"/>
                  </a:move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6"/>
                    <a:pt x="26" y="33"/>
                    <a:pt x="17" y="33"/>
                  </a:cubicBezTo>
                  <a:cubicBezTo>
                    <a:pt x="7" y="33"/>
                    <a:pt x="0" y="26"/>
                    <a:pt x="0" y="16"/>
                  </a:cubicBezTo>
                  <a:close/>
                  <a:moveTo>
                    <a:pt x="17" y="30"/>
                  </a:moveTo>
                  <a:cubicBezTo>
                    <a:pt x="24" y="30"/>
                    <a:pt x="30" y="24"/>
                    <a:pt x="30" y="16"/>
                  </a:cubicBezTo>
                  <a:cubicBezTo>
                    <a:pt x="30" y="8"/>
                    <a:pt x="24" y="2"/>
                    <a:pt x="17" y="2"/>
                  </a:cubicBezTo>
                  <a:cubicBezTo>
                    <a:pt x="9" y="2"/>
                    <a:pt x="3" y="8"/>
                    <a:pt x="3" y="16"/>
                  </a:cubicBezTo>
                  <a:cubicBezTo>
                    <a:pt x="3" y="24"/>
                    <a:pt x="9" y="30"/>
                    <a:pt x="17" y="30"/>
                  </a:cubicBezTo>
                  <a:close/>
                  <a:moveTo>
                    <a:pt x="13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2" y="7"/>
                    <a:pt x="24" y="8"/>
                    <a:pt x="24" y="12"/>
                  </a:cubicBezTo>
                  <a:cubicBezTo>
                    <a:pt x="24" y="16"/>
                    <a:pt x="22" y="17"/>
                    <a:pt x="19" y="18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3" y="18"/>
                    <a:pt x="13" y="18"/>
                    <a:pt x="13" y="18"/>
                  </a:cubicBezTo>
                  <a:lnTo>
                    <a:pt x="13" y="26"/>
                  </a:lnTo>
                  <a:close/>
                  <a:moveTo>
                    <a:pt x="16" y="15"/>
                  </a:moveTo>
                  <a:cubicBezTo>
                    <a:pt x="19" y="15"/>
                    <a:pt x="21" y="15"/>
                    <a:pt x="21" y="12"/>
                  </a:cubicBezTo>
                  <a:cubicBezTo>
                    <a:pt x="21" y="10"/>
                    <a:pt x="19" y="9"/>
                    <a:pt x="17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5"/>
                    <a:pt x="13" y="15"/>
                    <a:pt x="13" y="15"/>
                  </a:cubicBezTo>
                  <a:lnTo>
                    <a:pt x="16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0"/>
            <p:cNvSpPr>
              <a:spLocks/>
            </p:cNvSpPr>
            <p:nvPr userDrawn="1"/>
          </p:nvSpPr>
          <p:spPr bwMode="auto">
            <a:xfrm>
              <a:off x="6951663" y="3605213"/>
              <a:ext cx="188912" cy="160338"/>
            </a:xfrm>
            <a:custGeom>
              <a:avLst/>
              <a:gdLst>
                <a:gd name="T0" fmla="*/ 24 w 119"/>
                <a:gd name="T1" fmla="*/ 66 h 101"/>
                <a:gd name="T2" fmla="*/ 52 w 119"/>
                <a:gd name="T3" fmla="*/ 0 h 101"/>
                <a:gd name="T4" fmla="*/ 67 w 119"/>
                <a:gd name="T5" fmla="*/ 0 h 101"/>
                <a:gd name="T6" fmla="*/ 72 w 119"/>
                <a:gd name="T7" fmla="*/ 74 h 101"/>
                <a:gd name="T8" fmla="*/ 73 w 119"/>
                <a:gd name="T9" fmla="*/ 83 h 101"/>
                <a:gd name="T10" fmla="*/ 79 w 119"/>
                <a:gd name="T11" fmla="*/ 66 h 101"/>
                <a:gd name="T12" fmla="*/ 105 w 119"/>
                <a:gd name="T13" fmla="*/ 0 h 101"/>
                <a:gd name="T14" fmla="*/ 119 w 119"/>
                <a:gd name="T15" fmla="*/ 0 h 101"/>
                <a:gd name="T16" fmla="*/ 77 w 119"/>
                <a:gd name="T17" fmla="*/ 101 h 101"/>
                <a:gd name="T18" fmla="*/ 63 w 119"/>
                <a:gd name="T19" fmla="*/ 101 h 101"/>
                <a:gd name="T20" fmla="*/ 57 w 119"/>
                <a:gd name="T21" fmla="*/ 33 h 101"/>
                <a:gd name="T22" fmla="*/ 56 w 119"/>
                <a:gd name="T23" fmla="*/ 17 h 101"/>
                <a:gd name="T24" fmla="*/ 56 w 119"/>
                <a:gd name="T25" fmla="*/ 18 h 101"/>
                <a:gd name="T26" fmla="*/ 50 w 119"/>
                <a:gd name="T27" fmla="*/ 34 h 101"/>
                <a:gd name="T28" fmla="*/ 21 w 119"/>
                <a:gd name="T29" fmla="*/ 101 h 101"/>
                <a:gd name="T30" fmla="*/ 7 w 119"/>
                <a:gd name="T31" fmla="*/ 101 h 101"/>
                <a:gd name="T32" fmla="*/ 0 w 119"/>
                <a:gd name="T33" fmla="*/ 0 h 101"/>
                <a:gd name="T34" fmla="*/ 13 w 119"/>
                <a:gd name="T35" fmla="*/ 0 h 101"/>
                <a:gd name="T36" fmla="*/ 17 w 119"/>
                <a:gd name="T37" fmla="*/ 65 h 101"/>
                <a:gd name="T38" fmla="*/ 18 w 119"/>
                <a:gd name="T39" fmla="*/ 76 h 101"/>
                <a:gd name="T40" fmla="*/ 18 w 119"/>
                <a:gd name="T41" fmla="*/ 83 h 101"/>
                <a:gd name="T42" fmla="*/ 24 w 119"/>
                <a:gd name="T43" fmla="*/ 6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9" h="101">
                  <a:moveTo>
                    <a:pt x="24" y="66"/>
                  </a:moveTo>
                  <a:lnTo>
                    <a:pt x="52" y="0"/>
                  </a:lnTo>
                  <a:lnTo>
                    <a:pt x="67" y="0"/>
                  </a:lnTo>
                  <a:lnTo>
                    <a:pt x="72" y="74"/>
                  </a:lnTo>
                  <a:lnTo>
                    <a:pt x="73" y="83"/>
                  </a:lnTo>
                  <a:lnTo>
                    <a:pt x="79" y="66"/>
                  </a:lnTo>
                  <a:lnTo>
                    <a:pt x="105" y="0"/>
                  </a:lnTo>
                  <a:lnTo>
                    <a:pt x="119" y="0"/>
                  </a:lnTo>
                  <a:lnTo>
                    <a:pt x="77" y="101"/>
                  </a:lnTo>
                  <a:lnTo>
                    <a:pt x="63" y="101"/>
                  </a:lnTo>
                  <a:lnTo>
                    <a:pt x="57" y="33"/>
                  </a:lnTo>
                  <a:lnTo>
                    <a:pt x="56" y="17"/>
                  </a:lnTo>
                  <a:lnTo>
                    <a:pt x="56" y="18"/>
                  </a:lnTo>
                  <a:lnTo>
                    <a:pt x="50" y="34"/>
                  </a:lnTo>
                  <a:lnTo>
                    <a:pt x="21" y="101"/>
                  </a:lnTo>
                  <a:lnTo>
                    <a:pt x="7" y="101"/>
                  </a:lnTo>
                  <a:lnTo>
                    <a:pt x="0" y="0"/>
                  </a:lnTo>
                  <a:lnTo>
                    <a:pt x="13" y="0"/>
                  </a:lnTo>
                  <a:lnTo>
                    <a:pt x="17" y="65"/>
                  </a:lnTo>
                  <a:lnTo>
                    <a:pt x="18" y="76"/>
                  </a:lnTo>
                  <a:lnTo>
                    <a:pt x="18" y="83"/>
                  </a:lnTo>
                  <a:lnTo>
                    <a:pt x="24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1"/>
            <p:cNvSpPr>
              <a:spLocks noEditPoints="1"/>
            </p:cNvSpPr>
            <p:nvPr userDrawn="1"/>
          </p:nvSpPr>
          <p:spPr bwMode="auto">
            <a:xfrm>
              <a:off x="7134225" y="3644900"/>
              <a:ext cx="104775" cy="123825"/>
            </a:xfrm>
            <a:custGeom>
              <a:avLst/>
              <a:gdLst>
                <a:gd name="T0" fmla="*/ 16 w 88"/>
                <a:gd name="T1" fmla="*/ 56 h 103"/>
                <a:gd name="T2" fmla="*/ 16 w 88"/>
                <a:gd name="T3" fmla="*/ 62 h 103"/>
                <a:gd name="T4" fmla="*/ 39 w 88"/>
                <a:gd name="T5" fmla="*/ 88 h 103"/>
                <a:gd name="T6" fmla="*/ 67 w 88"/>
                <a:gd name="T7" fmla="*/ 68 h 103"/>
                <a:gd name="T8" fmla="*/ 83 w 88"/>
                <a:gd name="T9" fmla="*/ 68 h 103"/>
                <a:gd name="T10" fmla="*/ 37 w 88"/>
                <a:gd name="T11" fmla="*/ 103 h 103"/>
                <a:gd name="T12" fmla="*/ 0 w 88"/>
                <a:gd name="T13" fmla="*/ 61 h 103"/>
                <a:gd name="T14" fmla="*/ 50 w 88"/>
                <a:gd name="T15" fmla="*/ 0 h 103"/>
                <a:gd name="T16" fmla="*/ 88 w 88"/>
                <a:gd name="T17" fmla="*/ 40 h 103"/>
                <a:gd name="T18" fmla="*/ 87 w 88"/>
                <a:gd name="T19" fmla="*/ 56 h 103"/>
                <a:gd name="T20" fmla="*/ 16 w 88"/>
                <a:gd name="T21" fmla="*/ 56 h 103"/>
                <a:gd name="T22" fmla="*/ 72 w 88"/>
                <a:gd name="T23" fmla="*/ 44 h 103"/>
                <a:gd name="T24" fmla="*/ 72 w 88"/>
                <a:gd name="T25" fmla="*/ 39 h 103"/>
                <a:gd name="T26" fmla="*/ 50 w 88"/>
                <a:gd name="T27" fmla="*/ 14 h 103"/>
                <a:gd name="T28" fmla="*/ 19 w 88"/>
                <a:gd name="T29" fmla="*/ 44 h 103"/>
                <a:gd name="T30" fmla="*/ 72 w 88"/>
                <a:gd name="T31" fmla="*/ 4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3">
                  <a:moveTo>
                    <a:pt x="16" y="56"/>
                  </a:moveTo>
                  <a:cubicBezTo>
                    <a:pt x="16" y="58"/>
                    <a:pt x="16" y="60"/>
                    <a:pt x="16" y="62"/>
                  </a:cubicBezTo>
                  <a:cubicBezTo>
                    <a:pt x="16" y="78"/>
                    <a:pt x="23" y="88"/>
                    <a:pt x="39" y="88"/>
                  </a:cubicBezTo>
                  <a:cubicBezTo>
                    <a:pt x="53" y="88"/>
                    <a:pt x="61" y="80"/>
                    <a:pt x="67" y="68"/>
                  </a:cubicBezTo>
                  <a:cubicBezTo>
                    <a:pt x="83" y="68"/>
                    <a:pt x="83" y="68"/>
                    <a:pt x="83" y="68"/>
                  </a:cubicBezTo>
                  <a:cubicBezTo>
                    <a:pt x="75" y="90"/>
                    <a:pt x="61" y="103"/>
                    <a:pt x="37" y="103"/>
                  </a:cubicBezTo>
                  <a:cubicBezTo>
                    <a:pt x="14" y="103"/>
                    <a:pt x="0" y="86"/>
                    <a:pt x="0" y="61"/>
                  </a:cubicBezTo>
                  <a:cubicBezTo>
                    <a:pt x="0" y="29"/>
                    <a:pt x="19" y="0"/>
                    <a:pt x="50" y="0"/>
                  </a:cubicBezTo>
                  <a:cubicBezTo>
                    <a:pt x="84" y="0"/>
                    <a:pt x="88" y="28"/>
                    <a:pt x="88" y="40"/>
                  </a:cubicBezTo>
                  <a:cubicBezTo>
                    <a:pt x="88" y="48"/>
                    <a:pt x="87" y="52"/>
                    <a:pt x="87" y="56"/>
                  </a:cubicBezTo>
                  <a:lnTo>
                    <a:pt x="16" y="56"/>
                  </a:lnTo>
                  <a:close/>
                  <a:moveTo>
                    <a:pt x="72" y="44"/>
                  </a:moveTo>
                  <a:cubicBezTo>
                    <a:pt x="72" y="39"/>
                    <a:pt x="72" y="39"/>
                    <a:pt x="72" y="39"/>
                  </a:cubicBezTo>
                  <a:cubicBezTo>
                    <a:pt x="72" y="20"/>
                    <a:pt x="61" y="14"/>
                    <a:pt x="50" y="14"/>
                  </a:cubicBezTo>
                  <a:cubicBezTo>
                    <a:pt x="33" y="14"/>
                    <a:pt x="23" y="28"/>
                    <a:pt x="19" y="44"/>
                  </a:cubicBezTo>
                  <a:lnTo>
                    <a:pt x="72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2"/>
            <p:cNvSpPr>
              <a:spLocks/>
            </p:cNvSpPr>
            <p:nvPr userDrawn="1"/>
          </p:nvSpPr>
          <p:spPr bwMode="auto">
            <a:xfrm>
              <a:off x="7253288" y="3644900"/>
              <a:ext cx="100012" cy="123825"/>
            </a:xfrm>
            <a:custGeom>
              <a:avLst/>
              <a:gdLst>
                <a:gd name="T0" fmla="*/ 68 w 84"/>
                <a:gd name="T1" fmla="*/ 34 h 103"/>
                <a:gd name="T2" fmla="*/ 47 w 84"/>
                <a:gd name="T3" fmla="*/ 13 h 103"/>
                <a:gd name="T4" fmla="*/ 28 w 84"/>
                <a:gd name="T5" fmla="*/ 27 h 103"/>
                <a:gd name="T6" fmla="*/ 42 w 84"/>
                <a:gd name="T7" fmla="*/ 40 h 103"/>
                <a:gd name="T8" fmla="*/ 61 w 84"/>
                <a:gd name="T9" fmla="*/ 48 h 103"/>
                <a:gd name="T10" fmla="*/ 77 w 84"/>
                <a:gd name="T11" fmla="*/ 71 h 103"/>
                <a:gd name="T12" fmla="*/ 39 w 84"/>
                <a:gd name="T13" fmla="*/ 103 h 103"/>
                <a:gd name="T14" fmla="*/ 0 w 84"/>
                <a:gd name="T15" fmla="*/ 66 h 103"/>
                <a:gd name="T16" fmla="*/ 16 w 84"/>
                <a:gd name="T17" fmla="*/ 66 h 103"/>
                <a:gd name="T18" fmla="*/ 41 w 84"/>
                <a:gd name="T19" fmla="*/ 89 h 103"/>
                <a:gd name="T20" fmla="*/ 61 w 84"/>
                <a:gd name="T21" fmla="*/ 75 h 103"/>
                <a:gd name="T22" fmla="*/ 51 w 84"/>
                <a:gd name="T23" fmla="*/ 62 h 103"/>
                <a:gd name="T24" fmla="*/ 34 w 84"/>
                <a:gd name="T25" fmla="*/ 54 h 103"/>
                <a:gd name="T26" fmla="*/ 12 w 84"/>
                <a:gd name="T27" fmla="*/ 28 h 103"/>
                <a:gd name="T28" fmla="*/ 47 w 84"/>
                <a:gd name="T29" fmla="*/ 0 h 103"/>
                <a:gd name="T30" fmla="*/ 84 w 84"/>
                <a:gd name="T31" fmla="*/ 34 h 103"/>
                <a:gd name="T32" fmla="*/ 68 w 84"/>
                <a:gd name="T33" fmla="*/ 3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" h="103">
                  <a:moveTo>
                    <a:pt x="68" y="34"/>
                  </a:moveTo>
                  <a:cubicBezTo>
                    <a:pt x="68" y="20"/>
                    <a:pt x="60" y="13"/>
                    <a:pt x="47" y="13"/>
                  </a:cubicBezTo>
                  <a:cubicBezTo>
                    <a:pt x="39" y="13"/>
                    <a:pt x="28" y="16"/>
                    <a:pt x="28" y="27"/>
                  </a:cubicBezTo>
                  <a:cubicBezTo>
                    <a:pt x="28" y="34"/>
                    <a:pt x="36" y="38"/>
                    <a:pt x="42" y="40"/>
                  </a:cubicBezTo>
                  <a:cubicBezTo>
                    <a:pt x="61" y="48"/>
                    <a:pt x="61" y="48"/>
                    <a:pt x="61" y="48"/>
                  </a:cubicBezTo>
                  <a:cubicBezTo>
                    <a:pt x="69" y="52"/>
                    <a:pt x="77" y="60"/>
                    <a:pt x="77" y="71"/>
                  </a:cubicBezTo>
                  <a:cubicBezTo>
                    <a:pt x="77" y="94"/>
                    <a:pt x="58" y="103"/>
                    <a:pt x="39" y="103"/>
                  </a:cubicBezTo>
                  <a:cubicBezTo>
                    <a:pt x="14" y="103"/>
                    <a:pt x="0" y="92"/>
                    <a:pt x="0" y="66"/>
                  </a:cubicBezTo>
                  <a:cubicBezTo>
                    <a:pt x="16" y="66"/>
                    <a:pt x="16" y="66"/>
                    <a:pt x="16" y="66"/>
                  </a:cubicBezTo>
                  <a:cubicBezTo>
                    <a:pt x="16" y="82"/>
                    <a:pt x="21" y="89"/>
                    <a:pt x="41" y="89"/>
                  </a:cubicBezTo>
                  <a:cubicBezTo>
                    <a:pt x="51" y="89"/>
                    <a:pt x="61" y="84"/>
                    <a:pt x="61" y="75"/>
                  </a:cubicBezTo>
                  <a:cubicBezTo>
                    <a:pt x="61" y="67"/>
                    <a:pt x="57" y="64"/>
                    <a:pt x="51" y="62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22" y="49"/>
                    <a:pt x="12" y="43"/>
                    <a:pt x="12" y="28"/>
                  </a:cubicBezTo>
                  <a:cubicBezTo>
                    <a:pt x="12" y="18"/>
                    <a:pt x="22" y="0"/>
                    <a:pt x="47" y="0"/>
                  </a:cubicBezTo>
                  <a:cubicBezTo>
                    <a:pt x="70" y="0"/>
                    <a:pt x="84" y="10"/>
                    <a:pt x="84" y="34"/>
                  </a:cubicBezTo>
                  <a:lnTo>
                    <a:pt x="68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3"/>
            <p:cNvSpPr>
              <a:spLocks/>
            </p:cNvSpPr>
            <p:nvPr userDrawn="1"/>
          </p:nvSpPr>
          <p:spPr bwMode="auto">
            <a:xfrm>
              <a:off x="7369175" y="3617913"/>
              <a:ext cx="60325" cy="147638"/>
            </a:xfrm>
            <a:custGeom>
              <a:avLst/>
              <a:gdLst>
                <a:gd name="T0" fmla="*/ 14 w 50"/>
                <a:gd name="T1" fmla="*/ 39 h 124"/>
                <a:gd name="T2" fmla="*/ 0 w 50"/>
                <a:gd name="T3" fmla="*/ 39 h 124"/>
                <a:gd name="T4" fmla="*/ 3 w 50"/>
                <a:gd name="T5" fmla="*/ 26 h 124"/>
                <a:gd name="T6" fmla="*/ 16 w 50"/>
                <a:gd name="T7" fmla="*/ 26 h 124"/>
                <a:gd name="T8" fmla="*/ 23 w 50"/>
                <a:gd name="T9" fmla="*/ 0 h 124"/>
                <a:gd name="T10" fmla="*/ 38 w 50"/>
                <a:gd name="T11" fmla="*/ 0 h 124"/>
                <a:gd name="T12" fmla="*/ 33 w 50"/>
                <a:gd name="T13" fmla="*/ 26 h 124"/>
                <a:gd name="T14" fmla="*/ 50 w 50"/>
                <a:gd name="T15" fmla="*/ 26 h 124"/>
                <a:gd name="T16" fmla="*/ 48 w 50"/>
                <a:gd name="T17" fmla="*/ 39 h 124"/>
                <a:gd name="T18" fmla="*/ 30 w 50"/>
                <a:gd name="T19" fmla="*/ 39 h 124"/>
                <a:gd name="T20" fmla="*/ 18 w 50"/>
                <a:gd name="T21" fmla="*/ 95 h 124"/>
                <a:gd name="T22" fmla="*/ 16 w 50"/>
                <a:gd name="T23" fmla="*/ 105 h 124"/>
                <a:gd name="T24" fmla="*/ 24 w 50"/>
                <a:gd name="T25" fmla="*/ 110 h 124"/>
                <a:gd name="T26" fmla="*/ 34 w 50"/>
                <a:gd name="T27" fmla="*/ 109 h 124"/>
                <a:gd name="T28" fmla="*/ 31 w 50"/>
                <a:gd name="T29" fmla="*/ 123 h 124"/>
                <a:gd name="T30" fmla="*/ 20 w 50"/>
                <a:gd name="T31" fmla="*/ 124 h 124"/>
                <a:gd name="T32" fmla="*/ 0 w 50"/>
                <a:gd name="T33" fmla="*/ 108 h 124"/>
                <a:gd name="T34" fmla="*/ 0 w 50"/>
                <a:gd name="T35" fmla="*/ 102 h 124"/>
                <a:gd name="T36" fmla="*/ 14 w 50"/>
                <a:gd name="T37" fmla="*/ 3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124">
                  <a:moveTo>
                    <a:pt x="14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18" y="95"/>
                    <a:pt x="18" y="95"/>
                    <a:pt x="18" y="95"/>
                  </a:cubicBezTo>
                  <a:cubicBezTo>
                    <a:pt x="17" y="100"/>
                    <a:pt x="16" y="103"/>
                    <a:pt x="16" y="105"/>
                  </a:cubicBezTo>
                  <a:cubicBezTo>
                    <a:pt x="16" y="109"/>
                    <a:pt x="19" y="110"/>
                    <a:pt x="24" y="110"/>
                  </a:cubicBezTo>
                  <a:cubicBezTo>
                    <a:pt x="27" y="110"/>
                    <a:pt x="31" y="110"/>
                    <a:pt x="34" y="109"/>
                  </a:cubicBezTo>
                  <a:cubicBezTo>
                    <a:pt x="31" y="123"/>
                    <a:pt x="31" y="123"/>
                    <a:pt x="31" y="123"/>
                  </a:cubicBezTo>
                  <a:cubicBezTo>
                    <a:pt x="28" y="123"/>
                    <a:pt x="25" y="124"/>
                    <a:pt x="20" y="124"/>
                  </a:cubicBezTo>
                  <a:cubicBezTo>
                    <a:pt x="8" y="124"/>
                    <a:pt x="0" y="119"/>
                    <a:pt x="0" y="108"/>
                  </a:cubicBezTo>
                  <a:cubicBezTo>
                    <a:pt x="0" y="107"/>
                    <a:pt x="0" y="104"/>
                    <a:pt x="0" y="102"/>
                  </a:cubicBezTo>
                  <a:lnTo>
                    <a:pt x="14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4"/>
            <p:cNvSpPr>
              <a:spLocks noEditPoints="1"/>
            </p:cNvSpPr>
            <p:nvPr userDrawn="1"/>
          </p:nvSpPr>
          <p:spPr bwMode="auto">
            <a:xfrm>
              <a:off x="7496175" y="3605213"/>
              <a:ext cx="134937" cy="160338"/>
            </a:xfrm>
            <a:custGeom>
              <a:avLst/>
              <a:gdLst>
                <a:gd name="T0" fmla="*/ 18 w 114"/>
                <a:gd name="T1" fmla="*/ 134 h 134"/>
                <a:gd name="T2" fmla="*/ 0 w 114"/>
                <a:gd name="T3" fmla="*/ 134 h 134"/>
                <a:gd name="T4" fmla="*/ 28 w 114"/>
                <a:gd name="T5" fmla="*/ 0 h 134"/>
                <a:gd name="T6" fmla="*/ 74 w 114"/>
                <a:gd name="T7" fmla="*/ 0 h 134"/>
                <a:gd name="T8" fmla="*/ 114 w 114"/>
                <a:gd name="T9" fmla="*/ 34 h 134"/>
                <a:gd name="T10" fmla="*/ 72 w 114"/>
                <a:gd name="T11" fmla="*/ 78 h 134"/>
                <a:gd name="T12" fmla="*/ 29 w 114"/>
                <a:gd name="T13" fmla="*/ 78 h 134"/>
                <a:gd name="T14" fmla="*/ 18 w 114"/>
                <a:gd name="T15" fmla="*/ 134 h 134"/>
                <a:gd name="T16" fmla="*/ 33 w 114"/>
                <a:gd name="T17" fmla="*/ 63 h 134"/>
                <a:gd name="T18" fmla="*/ 69 w 114"/>
                <a:gd name="T19" fmla="*/ 63 h 134"/>
                <a:gd name="T20" fmla="*/ 96 w 114"/>
                <a:gd name="T21" fmla="*/ 37 h 134"/>
                <a:gd name="T22" fmla="*/ 72 w 114"/>
                <a:gd name="T23" fmla="*/ 16 h 134"/>
                <a:gd name="T24" fmla="*/ 42 w 114"/>
                <a:gd name="T25" fmla="*/ 16 h 134"/>
                <a:gd name="T26" fmla="*/ 33 w 114"/>
                <a:gd name="T27" fmla="*/ 6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34">
                  <a:moveTo>
                    <a:pt x="18" y="134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00" y="0"/>
                    <a:pt x="114" y="13"/>
                    <a:pt x="114" y="34"/>
                  </a:cubicBezTo>
                  <a:cubicBezTo>
                    <a:pt x="114" y="56"/>
                    <a:pt x="101" y="78"/>
                    <a:pt x="72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18" y="134"/>
                  </a:lnTo>
                  <a:close/>
                  <a:moveTo>
                    <a:pt x="33" y="63"/>
                  </a:moveTo>
                  <a:cubicBezTo>
                    <a:pt x="69" y="63"/>
                    <a:pt x="69" y="63"/>
                    <a:pt x="69" y="63"/>
                  </a:cubicBezTo>
                  <a:cubicBezTo>
                    <a:pt x="91" y="63"/>
                    <a:pt x="96" y="45"/>
                    <a:pt x="96" y="37"/>
                  </a:cubicBezTo>
                  <a:cubicBezTo>
                    <a:pt x="96" y="23"/>
                    <a:pt x="90" y="16"/>
                    <a:pt x="72" y="16"/>
                  </a:cubicBezTo>
                  <a:cubicBezTo>
                    <a:pt x="42" y="16"/>
                    <a:pt x="42" y="16"/>
                    <a:pt x="42" y="16"/>
                  </a:cubicBezTo>
                  <a:lnTo>
                    <a:pt x="33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5"/>
            <p:cNvSpPr>
              <a:spLocks noEditPoints="1"/>
            </p:cNvSpPr>
            <p:nvPr userDrawn="1"/>
          </p:nvSpPr>
          <p:spPr bwMode="auto">
            <a:xfrm>
              <a:off x="7640638" y="3644900"/>
              <a:ext cx="104775" cy="123825"/>
            </a:xfrm>
            <a:custGeom>
              <a:avLst/>
              <a:gdLst>
                <a:gd name="T0" fmla="*/ 17 w 88"/>
                <a:gd name="T1" fmla="*/ 56 h 103"/>
                <a:gd name="T2" fmla="*/ 16 w 88"/>
                <a:gd name="T3" fmla="*/ 62 h 103"/>
                <a:gd name="T4" fmla="*/ 39 w 88"/>
                <a:gd name="T5" fmla="*/ 88 h 103"/>
                <a:gd name="T6" fmla="*/ 67 w 88"/>
                <a:gd name="T7" fmla="*/ 68 h 103"/>
                <a:gd name="T8" fmla="*/ 83 w 88"/>
                <a:gd name="T9" fmla="*/ 68 h 103"/>
                <a:gd name="T10" fmla="*/ 38 w 88"/>
                <a:gd name="T11" fmla="*/ 103 h 103"/>
                <a:gd name="T12" fmla="*/ 0 w 88"/>
                <a:gd name="T13" fmla="*/ 61 h 103"/>
                <a:gd name="T14" fmla="*/ 51 w 88"/>
                <a:gd name="T15" fmla="*/ 0 h 103"/>
                <a:gd name="T16" fmla="*/ 88 w 88"/>
                <a:gd name="T17" fmla="*/ 40 h 103"/>
                <a:gd name="T18" fmla="*/ 88 w 88"/>
                <a:gd name="T19" fmla="*/ 56 h 103"/>
                <a:gd name="T20" fmla="*/ 17 w 88"/>
                <a:gd name="T21" fmla="*/ 56 h 103"/>
                <a:gd name="T22" fmla="*/ 73 w 88"/>
                <a:gd name="T23" fmla="*/ 44 h 103"/>
                <a:gd name="T24" fmla="*/ 73 w 88"/>
                <a:gd name="T25" fmla="*/ 39 h 103"/>
                <a:gd name="T26" fmla="*/ 50 w 88"/>
                <a:gd name="T27" fmla="*/ 14 h 103"/>
                <a:gd name="T28" fmla="*/ 19 w 88"/>
                <a:gd name="T29" fmla="*/ 44 h 103"/>
                <a:gd name="T30" fmla="*/ 73 w 88"/>
                <a:gd name="T31" fmla="*/ 4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3">
                  <a:moveTo>
                    <a:pt x="17" y="56"/>
                  </a:moveTo>
                  <a:cubicBezTo>
                    <a:pt x="16" y="58"/>
                    <a:pt x="16" y="60"/>
                    <a:pt x="16" y="62"/>
                  </a:cubicBezTo>
                  <a:cubicBezTo>
                    <a:pt x="16" y="78"/>
                    <a:pt x="23" y="88"/>
                    <a:pt x="39" y="88"/>
                  </a:cubicBezTo>
                  <a:cubicBezTo>
                    <a:pt x="53" y="88"/>
                    <a:pt x="62" y="80"/>
                    <a:pt x="67" y="68"/>
                  </a:cubicBezTo>
                  <a:cubicBezTo>
                    <a:pt x="83" y="68"/>
                    <a:pt x="83" y="68"/>
                    <a:pt x="83" y="68"/>
                  </a:cubicBezTo>
                  <a:cubicBezTo>
                    <a:pt x="76" y="90"/>
                    <a:pt x="61" y="103"/>
                    <a:pt x="38" y="103"/>
                  </a:cubicBezTo>
                  <a:cubicBezTo>
                    <a:pt x="14" y="103"/>
                    <a:pt x="0" y="86"/>
                    <a:pt x="0" y="61"/>
                  </a:cubicBezTo>
                  <a:cubicBezTo>
                    <a:pt x="0" y="29"/>
                    <a:pt x="19" y="0"/>
                    <a:pt x="51" y="0"/>
                  </a:cubicBezTo>
                  <a:cubicBezTo>
                    <a:pt x="84" y="0"/>
                    <a:pt x="88" y="28"/>
                    <a:pt x="88" y="40"/>
                  </a:cubicBezTo>
                  <a:cubicBezTo>
                    <a:pt x="88" y="48"/>
                    <a:pt x="88" y="52"/>
                    <a:pt x="88" y="56"/>
                  </a:cubicBezTo>
                  <a:lnTo>
                    <a:pt x="17" y="56"/>
                  </a:lnTo>
                  <a:close/>
                  <a:moveTo>
                    <a:pt x="73" y="44"/>
                  </a:moveTo>
                  <a:cubicBezTo>
                    <a:pt x="73" y="39"/>
                    <a:pt x="73" y="39"/>
                    <a:pt x="73" y="39"/>
                  </a:cubicBezTo>
                  <a:cubicBezTo>
                    <a:pt x="73" y="20"/>
                    <a:pt x="62" y="14"/>
                    <a:pt x="50" y="14"/>
                  </a:cubicBezTo>
                  <a:cubicBezTo>
                    <a:pt x="33" y="14"/>
                    <a:pt x="23" y="28"/>
                    <a:pt x="19" y="44"/>
                  </a:cubicBezTo>
                  <a:lnTo>
                    <a:pt x="73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6"/>
            <p:cNvSpPr>
              <a:spLocks/>
            </p:cNvSpPr>
            <p:nvPr userDrawn="1"/>
          </p:nvSpPr>
          <p:spPr bwMode="auto">
            <a:xfrm>
              <a:off x="7758113" y="3644900"/>
              <a:ext cx="111125" cy="120650"/>
            </a:xfrm>
            <a:custGeom>
              <a:avLst/>
              <a:gdLst>
                <a:gd name="T0" fmla="*/ 21 w 93"/>
                <a:gd name="T1" fmla="*/ 2 h 100"/>
                <a:gd name="T2" fmla="*/ 37 w 93"/>
                <a:gd name="T3" fmla="*/ 2 h 100"/>
                <a:gd name="T4" fmla="*/ 33 w 93"/>
                <a:gd name="T5" fmla="*/ 18 h 100"/>
                <a:gd name="T6" fmla="*/ 68 w 93"/>
                <a:gd name="T7" fmla="*/ 0 h 100"/>
                <a:gd name="T8" fmla="*/ 93 w 93"/>
                <a:gd name="T9" fmla="*/ 22 h 100"/>
                <a:gd name="T10" fmla="*/ 91 w 93"/>
                <a:gd name="T11" fmla="*/ 40 h 100"/>
                <a:gd name="T12" fmla="*/ 78 w 93"/>
                <a:gd name="T13" fmla="*/ 100 h 100"/>
                <a:gd name="T14" fmla="*/ 61 w 93"/>
                <a:gd name="T15" fmla="*/ 100 h 100"/>
                <a:gd name="T16" fmla="*/ 74 w 93"/>
                <a:gd name="T17" fmla="*/ 40 h 100"/>
                <a:gd name="T18" fmla="*/ 76 w 93"/>
                <a:gd name="T19" fmla="*/ 28 h 100"/>
                <a:gd name="T20" fmla="*/ 61 w 93"/>
                <a:gd name="T21" fmla="*/ 15 h 100"/>
                <a:gd name="T22" fmla="*/ 28 w 93"/>
                <a:gd name="T23" fmla="*/ 47 h 100"/>
                <a:gd name="T24" fmla="*/ 16 w 93"/>
                <a:gd name="T25" fmla="*/ 100 h 100"/>
                <a:gd name="T26" fmla="*/ 0 w 93"/>
                <a:gd name="T27" fmla="*/ 100 h 100"/>
                <a:gd name="T28" fmla="*/ 21 w 93"/>
                <a:gd name="T29" fmla="*/ 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3" h="100">
                  <a:moveTo>
                    <a:pt x="21" y="2"/>
                  </a:moveTo>
                  <a:cubicBezTo>
                    <a:pt x="37" y="2"/>
                    <a:pt x="37" y="2"/>
                    <a:pt x="37" y="2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43" y="7"/>
                    <a:pt x="54" y="0"/>
                    <a:pt x="68" y="0"/>
                  </a:cubicBezTo>
                  <a:cubicBezTo>
                    <a:pt x="79" y="0"/>
                    <a:pt x="93" y="6"/>
                    <a:pt x="93" y="22"/>
                  </a:cubicBezTo>
                  <a:cubicBezTo>
                    <a:pt x="93" y="26"/>
                    <a:pt x="92" y="33"/>
                    <a:pt x="91" y="40"/>
                  </a:cubicBezTo>
                  <a:cubicBezTo>
                    <a:pt x="78" y="100"/>
                    <a:pt x="78" y="100"/>
                    <a:pt x="78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5" y="34"/>
                    <a:pt x="76" y="31"/>
                    <a:pt x="76" y="28"/>
                  </a:cubicBezTo>
                  <a:cubicBezTo>
                    <a:pt x="76" y="20"/>
                    <a:pt x="72" y="15"/>
                    <a:pt x="61" y="15"/>
                  </a:cubicBezTo>
                  <a:cubicBezTo>
                    <a:pt x="46" y="15"/>
                    <a:pt x="31" y="31"/>
                    <a:pt x="28" y="47"/>
                  </a:cubicBezTo>
                  <a:cubicBezTo>
                    <a:pt x="16" y="100"/>
                    <a:pt x="16" y="100"/>
                    <a:pt x="16" y="100"/>
                  </a:cubicBezTo>
                  <a:cubicBezTo>
                    <a:pt x="0" y="100"/>
                    <a:pt x="0" y="100"/>
                    <a:pt x="0" y="100"/>
                  </a:cubicBezTo>
                  <a:lnTo>
                    <a:pt x="2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7"/>
            <p:cNvSpPr>
              <a:spLocks/>
            </p:cNvSpPr>
            <p:nvPr userDrawn="1"/>
          </p:nvSpPr>
          <p:spPr bwMode="auto">
            <a:xfrm>
              <a:off x="7881938" y="3644900"/>
              <a:ext cx="111125" cy="120650"/>
            </a:xfrm>
            <a:custGeom>
              <a:avLst/>
              <a:gdLst>
                <a:gd name="T0" fmla="*/ 21 w 93"/>
                <a:gd name="T1" fmla="*/ 2 h 100"/>
                <a:gd name="T2" fmla="*/ 37 w 93"/>
                <a:gd name="T3" fmla="*/ 2 h 100"/>
                <a:gd name="T4" fmla="*/ 34 w 93"/>
                <a:gd name="T5" fmla="*/ 18 h 100"/>
                <a:gd name="T6" fmla="*/ 69 w 93"/>
                <a:gd name="T7" fmla="*/ 0 h 100"/>
                <a:gd name="T8" fmla="*/ 93 w 93"/>
                <a:gd name="T9" fmla="*/ 22 h 100"/>
                <a:gd name="T10" fmla="*/ 91 w 93"/>
                <a:gd name="T11" fmla="*/ 40 h 100"/>
                <a:gd name="T12" fmla="*/ 78 w 93"/>
                <a:gd name="T13" fmla="*/ 100 h 100"/>
                <a:gd name="T14" fmla="*/ 62 w 93"/>
                <a:gd name="T15" fmla="*/ 100 h 100"/>
                <a:gd name="T16" fmla="*/ 74 w 93"/>
                <a:gd name="T17" fmla="*/ 40 h 100"/>
                <a:gd name="T18" fmla="*/ 77 w 93"/>
                <a:gd name="T19" fmla="*/ 28 h 100"/>
                <a:gd name="T20" fmla="*/ 62 w 93"/>
                <a:gd name="T21" fmla="*/ 15 h 100"/>
                <a:gd name="T22" fmla="*/ 28 w 93"/>
                <a:gd name="T23" fmla="*/ 47 h 100"/>
                <a:gd name="T24" fmla="*/ 17 w 93"/>
                <a:gd name="T25" fmla="*/ 100 h 100"/>
                <a:gd name="T26" fmla="*/ 0 w 93"/>
                <a:gd name="T27" fmla="*/ 100 h 100"/>
                <a:gd name="T28" fmla="*/ 21 w 93"/>
                <a:gd name="T29" fmla="*/ 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3" h="100">
                  <a:moveTo>
                    <a:pt x="21" y="2"/>
                  </a:moveTo>
                  <a:cubicBezTo>
                    <a:pt x="37" y="2"/>
                    <a:pt x="37" y="2"/>
                    <a:pt x="37" y="2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44" y="7"/>
                    <a:pt x="54" y="0"/>
                    <a:pt x="69" y="0"/>
                  </a:cubicBezTo>
                  <a:cubicBezTo>
                    <a:pt x="79" y="0"/>
                    <a:pt x="93" y="6"/>
                    <a:pt x="93" y="22"/>
                  </a:cubicBezTo>
                  <a:cubicBezTo>
                    <a:pt x="93" y="26"/>
                    <a:pt x="92" y="33"/>
                    <a:pt x="91" y="40"/>
                  </a:cubicBezTo>
                  <a:cubicBezTo>
                    <a:pt x="78" y="100"/>
                    <a:pt x="78" y="100"/>
                    <a:pt x="78" y="100"/>
                  </a:cubicBezTo>
                  <a:cubicBezTo>
                    <a:pt x="62" y="100"/>
                    <a:pt x="62" y="100"/>
                    <a:pt x="62" y="10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6" y="34"/>
                    <a:pt x="77" y="31"/>
                    <a:pt x="77" y="28"/>
                  </a:cubicBezTo>
                  <a:cubicBezTo>
                    <a:pt x="77" y="20"/>
                    <a:pt x="72" y="15"/>
                    <a:pt x="62" y="15"/>
                  </a:cubicBezTo>
                  <a:cubicBezTo>
                    <a:pt x="46" y="15"/>
                    <a:pt x="32" y="31"/>
                    <a:pt x="28" y="47"/>
                  </a:cubicBezTo>
                  <a:cubicBezTo>
                    <a:pt x="17" y="100"/>
                    <a:pt x="17" y="100"/>
                    <a:pt x="17" y="100"/>
                  </a:cubicBezTo>
                  <a:cubicBezTo>
                    <a:pt x="0" y="100"/>
                    <a:pt x="0" y="100"/>
                    <a:pt x="0" y="100"/>
                  </a:cubicBezTo>
                  <a:lnTo>
                    <a:pt x="2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38"/>
            <p:cNvSpPr>
              <a:spLocks noEditPoints="1"/>
            </p:cNvSpPr>
            <p:nvPr userDrawn="1"/>
          </p:nvSpPr>
          <p:spPr bwMode="auto">
            <a:xfrm>
              <a:off x="8075613" y="3605213"/>
              <a:ext cx="136525" cy="160338"/>
            </a:xfrm>
            <a:custGeom>
              <a:avLst/>
              <a:gdLst>
                <a:gd name="T0" fmla="*/ 18 w 114"/>
                <a:gd name="T1" fmla="*/ 134 h 134"/>
                <a:gd name="T2" fmla="*/ 0 w 114"/>
                <a:gd name="T3" fmla="*/ 134 h 134"/>
                <a:gd name="T4" fmla="*/ 29 w 114"/>
                <a:gd name="T5" fmla="*/ 0 h 134"/>
                <a:gd name="T6" fmla="*/ 75 w 114"/>
                <a:gd name="T7" fmla="*/ 0 h 134"/>
                <a:gd name="T8" fmla="*/ 114 w 114"/>
                <a:gd name="T9" fmla="*/ 34 h 134"/>
                <a:gd name="T10" fmla="*/ 72 w 114"/>
                <a:gd name="T11" fmla="*/ 78 h 134"/>
                <a:gd name="T12" fmla="*/ 30 w 114"/>
                <a:gd name="T13" fmla="*/ 78 h 134"/>
                <a:gd name="T14" fmla="*/ 18 w 114"/>
                <a:gd name="T15" fmla="*/ 134 h 134"/>
                <a:gd name="T16" fmla="*/ 33 w 114"/>
                <a:gd name="T17" fmla="*/ 63 h 134"/>
                <a:gd name="T18" fmla="*/ 70 w 114"/>
                <a:gd name="T19" fmla="*/ 63 h 134"/>
                <a:gd name="T20" fmla="*/ 97 w 114"/>
                <a:gd name="T21" fmla="*/ 37 h 134"/>
                <a:gd name="T22" fmla="*/ 73 w 114"/>
                <a:gd name="T23" fmla="*/ 16 h 134"/>
                <a:gd name="T24" fmla="*/ 43 w 114"/>
                <a:gd name="T25" fmla="*/ 16 h 134"/>
                <a:gd name="T26" fmla="*/ 33 w 114"/>
                <a:gd name="T27" fmla="*/ 6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34">
                  <a:moveTo>
                    <a:pt x="18" y="134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101" y="0"/>
                    <a:pt x="114" y="13"/>
                    <a:pt x="114" y="34"/>
                  </a:cubicBezTo>
                  <a:cubicBezTo>
                    <a:pt x="114" y="56"/>
                    <a:pt x="102" y="78"/>
                    <a:pt x="72" y="78"/>
                  </a:cubicBezTo>
                  <a:cubicBezTo>
                    <a:pt x="30" y="78"/>
                    <a:pt x="30" y="78"/>
                    <a:pt x="30" y="78"/>
                  </a:cubicBezTo>
                  <a:lnTo>
                    <a:pt x="18" y="134"/>
                  </a:lnTo>
                  <a:close/>
                  <a:moveTo>
                    <a:pt x="33" y="63"/>
                  </a:moveTo>
                  <a:cubicBezTo>
                    <a:pt x="70" y="63"/>
                    <a:pt x="70" y="63"/>
                    <a:pt x="70" y="63"/>
                  </a:cubicBezTo>
                  <a:cubicBezTo>
                    <a:pt x="92" y="63"/>
                    <a:pt x="97" y="45"/>
                    <a:pt x="97" y="37"/>
                  </a:cubicBezTo>
                  <a:cubicBezTo>
                    <a:pt x="97" y="23"/>
                    <a:pt x="90" y="16"/>
                    <a:pt x="73" y="16"/>
                  </a:cubicBezTo>
                  <a:cubicBezTo>
                    <a:pt x="43" y="16"/>
                    <a:pt x="43" y="16"/>
                    <a:pt x="43" y="16"/>
                  </a:cubicBezTo>
                  <a:lnTo>
                    <a:pt x="33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39"/>
            <p:cNvSpPr>
              <a:spLocks noEditPoints="1"/>
            </p:cNvSpPr>
            <p:nvPr userDrawn="1"/>
          </p:nvSpPr>
          <p:spPr bwMode="auto">
            <a:xfrm>
              <a:off x="8220075" y="3644900"/>
              <a:ext cx="109537" cy="123825"/>
            </a:xfrm>
            <a:custGeom>
              <a:avLst/>
              <a:gdLst>
                <a:gd name="T0" fmla="*/ 54 w 91"/>
                <a:gd name="T1" fmla="*/ 0 h 103"/>
                <a:gd name="T2" fmla="*/ 91 w 91"/>
                <a:gd name="T3" fmla="*/ 40 h 103"/>
                <a:gd name="T4" fmla="*/ 38 w 91"/>
                <a:gd name="T5" fmla="*/ 103 h 103"/>
                <a:gd name="T6" fmla="*/ 0 w 91"/>
                <a:gd name="T7" fmla="*/ 62 h 103"/>
                <a:gd name="T8" fmla="*/ 54 w 91"/>
                <a:gd name="T9" fmla="*/ 0 h 103"/>
                <a:gd name="T10" fmla="*/ 39 w 91"/>
                <a:gd name="T11" fmla="*/ 89 h 103"/>
                <a:gd name="T12" fmla="*/ 74 w 91"/>
                <a:gd name="T13" fmla="*/ 40 h 103"/>
                <a:gd name="T14" fmla="*/ 52 w 91"/>
                <a:gd name="T15" fmla="*/ 13 h 103"/>
                <a:gd name="T16" fmla="*/ 17 w 91"/>
                <a:gd name="T17" fmla="*/ 63 h 103"/>
                <a:gd name="T18" fmla="*/ 39 w 91"/>
                <a:gd name="T19" fmla="*/ 8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103">
                  <a:moveTo>
                    <a:pt x="54" y="0"/>
                  </a:moveTo>
                  <a:cubicBezTo>
                    <a:pt x="78" y="0"/>
                    <a:pt x="91" y="17"/>
                    <a:pt x="91" y="40"/>
                  </a:cubicBezTo>
                  <a:cubicBezTo>
                    <a:pt x="91" y="58"/>
                    <a:pt x="80" y="103"/>
                    <a:pt x="38" y="103"/>
                  </a:cubicBezTo>
                  <a:cubicBezTo>
                    <a:pt x="19" y="103"/>
                    <a:pt x="0" y="92"/>
                    <a:pt x="0" y="62"/>
                  </a:cubicBezTo>
                  <a:cubicBezTo>
                    <a:pt x="0" y="30"/>
                    <a:pt x="19" y="0"/>
                    <a:pt x="54" y="0"/>
                  </a:cubicBezTo>
                  <a:close/>
                  <a:moveTo>
                    <a:pt x="39" y="89"/>
                  </a:moveTo>
                  <a:cubicBezTo>
                    <a:pt x="65" y="89"/>
                    <a:pt x="74" y="57"/>
                    <a:pt x="74" y="40"/>
                  </a:cubicBezTo>
                  <a:cubicBezTo>
                    <a:pt x="74" y="20"/>
                    <a:pt x="64" y="13"/>
                    <a:pt x="52" y="13"/>
                  </a:cubicBezTo>
                  <a:cubicBezTo>
                    <a:pt x="28" y="13"/>
                    <a:pt x="17" y="42"/>
                    <a:pt x="17" y="63"/>
                  </a:cubicBezTo>
                  <a:cubicBezTo>
                    <a:pt x="17" y="77"/>
                    <a:pt x="24" y="89"/>
                    <a:pt x="39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0"/>
            <p:cNvSpPr>
              <a:spLocks/>
            </p:cNvSpPr>
            <p:nvPr userDrawn="1"/>
          </p:nvSpPr>
          <p:spPr bwMode="auto">
            <a:xfrm>
              <a:off x="8351838" y="3649663"/>
              <a:ext cx="163512" cy="115888"/>
            </a:xfrm>
            <a:custGeom>
              <a:avLst/>
              <a:gdLst>
                <a:gd name="T0" fmla="*/ 0 w 103"/>
                <a:gd name="T1" fmla="*/ 0 h 73"/>
                <a:gd name="T2" fmla="*/ 13 w 103"/>
                <a:gd name="T3" fmla="*/ 0 h 73"/>
                <a:gd name="T4" fmla="*/ 16 w 103"/>
                <a:gd name="T5" fmla="*/ 38 h 73"/>
                <a:gd name="T6" fmla="*/ 18 w 103"/>
                <a:gd name="T7" fmla="*/ 58 h 73"/>
                <a:gd name="T8" fmla="*/ 26 w 103"/>
                <a:gd name="T9" fmla="*/ 38 h 73"/>
                <a:gd name="T10" fmla="*/ 43 w 103"/>
                <a:gd name="T11" fmla="*/ 0 h 73"/>
                <a:gd name="T12" fmla="*/ 58 w 103"/>
                <a:gd name="T13" fmla="*/ 0 h 73"/>
                <a:gd name="T14" fmla="*/ 59 w 103"/>
                <a:gd name="T15" fmla="*/ 31 h 73"/>
                <a:gd name="T16" fmla="*/ 60 w 103"/>
                <a:gd name="T17" fmla="*/ 57 h 73"/>
                <a:gd name="T18" fmla="*/ 69 w 103"/>
                <a:gd name="T19" fmla="*/ 38 h 73"/>
                <a:gd name="T20" fmla="*/ 89 w 103"/>
                <a:gd name="T21" fmla="*/ 0 h 73"/>
                <a:gd name="T22" fmla="*/ 103 w 103"/>
                <a:gd name="T23" fmla="*/ 0 h 73"/>
                <a:gd name="T24" fmla="*/ 64 w 103"/>
                <a:gd name="T25" fmla="*/ 73 h 73"/>
                <a:gd name="T26" fmla="*/ 51 w 103"/>
                <a:gd name="T27" fmla="*/ 73 h 73"/>
                <a:gd name="T28" fmla="*/ 48 w 103"/>
                <a:gd name="T29" fmla="*/ 36 h 73"/>
                <a:gd name="T30" fmla="*/ 48 w 103"/>
                <a:gd name="T31" fmla="*/ 15 h 73"/>
                <a:gd name="T32" fmla="*/ 39 w 103"/>
                <a:gd name="T33" fmla="*/ 34 h 73"/>
                <a:gd name="T34" fmla="*/ 21 w 103"/>
                <a:gd name="T35" fmla="*/ 73 h 73"/>
                <a:gd name="T36" fmla="*/ 9 w 103"/>
                <a:gd name="T37" fmla="*/ 73 h 73"/>
                <a:gd name="T38" fmla="*/ 0 w 103"/>
                <a:gd name="T3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3" h="73">
                  <a:moveTo>
                    <a:pt x="0" y="0"/>
                  </a:moveTo>
                  <a:lnTo>
                    <a:pt x="13" y="0"/>
                  </a:lnTo>
                  <a:lnTo>
                    <a:pt x="16" y="38"/>
                  </a:lnTo>
                  <a:lnTo>
                    <a:pt x="18" y="58"/>
                  </a:lnTo>
                  <a:lnTo>
                    <a:pt x="26" y="38"/>
                  </a:lnTo>
                  <a:lnTo>
                    <a:pt x="43" y="0"/>
                  </a:lnTo>
                  <a:lnTo>
                    <a:pt x="58" y="0"/>
                  </a:lnTo>
                  <a:lnTo>
                    <a:pt x="59" y="31"/>
                  </a:lnTo>
                  <a:lnTo>
                    <a:pt x="60" y="57"/>
                  </a:lnTo>
                  <a:lnTo>
                    <a:pt x="69" y="38"/>
                  </a:lnTo>
                  <a:lnTo>
                    <a:pt x="89" y="0"/>
                  </a:lnTo>
                  <a:lnTo>
                    <a:pt x="103" y="0"/>
                  </a:lnTo>
                  <a:lnTo>
                    <a:pt x="64" y="73"/>
                  </a:lnTo>
                  <a:lnTo>
                    <a:pt x="51" y="73"/>
                  </a:lnTo>
                  <a:lnTo>
                    <a:pt x="48" y="36"/>
                  </a:lnTo>
                  <a:lnTo>
                    <a:pt x="48" y="15"/>
                  </a:lnTo>
                  <a:lnTo>
                    <a:pt x="39" y="34"/>
                  </a:lnTo>
                  <a:lnTo>
                    <a:pt x="21" y="73"/>
                  </a:lnTo>
                  <a:lnTo>
                    <a:pt x="9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1"/>
            <p:cNvSpPr>
              <a:spLocks noEditPoints="1"/>
            </p:cNvSpPr>
            <p:nvPr userDrawn="1"/>
          </p:nvSpPr>
          <p:spPr bwMode="auto">
            <a:xfrm>
              <a:off x="8518525" y="3644900"/>
              <a:ext cx="104775" cy="123825"/>
            </a:xfrm>
            <a:custGeom>
              <a:avLst/>
              <a:gdLst>
                <a:gd name="T0" fmla="*/ 16 w 88"/>
                <a:gd name="T1" fmla="*/ 56 h 103"/>
                <a:gd name="T2" fmla="*/ 16 w 88"/>
                <a:gd name="T3" fmla="*/ 62 h 103"/>
                <a:gd name="T4" fmla="*/ 39 w 88"/>
                <a:gd name="T5" fmla="*/ 88 h 103"/>
                <a:gd name="T6" fmla="*/ 67 w 88"/>
                <a:gd name="T7" fmla="*/ 68 h 103"/>
                <a:gd name="T8" fmla="*/ 83 w 88"/>
                <a:gd name="T9" fmla="*/ 68 h 103"/>
                <a:gd name="T10" fmla="*/ 38 w 88"/>
                <a:gd name="T11" fmla="*/ 103 h 103"/>
                <a:gd name="T12" fmla="*/ 0 w 88"/>
                <a:gd name="T13" fmla="*/ 61 h 103"/>
                <a:gd name="T14" fmla="*/ 51 w 88"/>
                <a:gd name="T15" fmla="*/ 0 h 103"/>
                <a:gd name="T16" fmla="*/ 88 w 88"/>
                <a:gd name="T17" fmla="*/ 40 h 103"/>
                <a:gd name="T18" fmla="*/ 87 w 88"/>
                <a:gd name="T19" fmla="*/ 56 h 103"/>
                <a:gd name="T20" fmla="*/ 16 w 88"/>
                <a:gd name="T21" fmla="*/ 56 h 103"/>
                <a:gd name="T22" fmla="*/ 72 w 88"/>
                <a:gd name="T23" fmla="*/ 44 h 103"/>
                <a:gd name="T24" fmla="*/ 72 w 88"/>
                <a:gd name="T25" fmla="*/ 39 h 103"/>
                <a:gd name="T26" fmla="*/ 50 w 88"/>
                <a:gd name="T27" fmla="*/ 14 h 103"/>
                <a:gd name="T28" fmla="*/ 19 w 88"/>
                <a:gd name="T29" fmla="*/ 44 h 103"/>
                <a:gd name="T30" fmla="*/ 72 w 88"/>
                <a:gd name="T31" fmla="*/ 4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3">
                  <a:moveTo>
                    <a:pt x="16" y="56"/>
                  </a:moveTo>
                  <a:cubicBezTo>
                    <a:pt x="16" y="58"/>
                    <a:pt x="16" y="60"/>
                    <a:pt x="16" y="62"/>
                  </a:cubicBezTo>
                  <a:cubicBezTo>
                    <a:pt x="16" y="78"/>
                    <a:pt x="23" y="88"/>
                    <a:pt x="39" y="88"/>
                  </a:cubicBezTo>
                  <a:cubicBezTo>
                    <a:pt x="53" y="88"/>
                    <a:pt x="61" y="80"/>
                    <a:pt x="67" y="68"/>
                  </a:cubicBezTo>
                  <a:cubicBezTo>
                    <a:pt x="83" y="68"/>
                    <a:pt x="83" y="68"/>
                    <a:pt x="83" y="68"/>
                  </a:cubicBezTo>
                  <a:cubicBezTo>
                    <a:pt x="75" y="90"/>
                    <a:pt x="61" y="103"/>
                    <a:pt x="38" y="103"/>
                  </a:cubicBezTo>
                  <a:cubicBezTo>
                    <a:pt x="14" y="103"/>
                    <a:pt x="0" y="86"/>
                    <a:pt x="0" y="61"/>
                  </a:cubicBezTo>
                  <a:cubicBezTo>
                    <a:pt x="0" y="29"/>
                    <a:pt x="19" y="0"/>
                    <a:pt x="51" y="0"/>
                  </a:cubicBezTo>
                  <a:cubicBezTo>
                    <a:pt x="84" y="0"/>
                    <a:pt x="88" y="28"/>
                    <a:pt x="88" y="40"/>
                  </a:cubicBezTo>
                  <a:cubicBezTo>
                    <a:pt x="88" y="48"/>
                    <a:pt x="88" y="52"/>
                    <a:pt x="87" y="56"/>
                  </a:cubicBezTo>
                  <a:lnTo>
                    <a:pt x="16" y="56"/>
                  </a:lnTo>
                  <a:close/>
                  <a:moveTo>
                    <a:pt x="72" y="44"/>
                  </a:moveTo>
                  <a:cubicBezTo>
                    <a:pt x="72" y="39"/>
                    <a:pt x="72" y="39"/>
                    <a:pt x="72" y="39"/>
                  </a:cubicBezTo>
                  <a:cubicBezTo>
                    <a:pt x="72" y="20"/>
                    <a:pt x="62" y="14"/>
                    <a:pt x="50" y="14"/>
                  </a:cubicBezTo>
                  <a:cubicBezTo>
                    <a:pt x="33" y="14"/>
                    <a:pt x="23" y="28"/>
                    <a:pt x="19" y="44"/>
                  </a:cubicBezTo>
                  <a:lnTo>
                    <a:pt x="72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2"/>
            <p:cNvSpPr>
              <a:spLocks/>
            </p:cNvSpPr>
            <p:nvPr userDrawn="1"/>
          </p:nvSpPr>
          <p:spPr bwMode="auto">
            <a:xfrm>
              <a:off x="8637588" y="3646488"/>
              <a:ext cx="77787" cy="119063"/>
            </a:xfrm>
            <a:custGeom>
              <a:avLst/>
              <a:gdLst>
                <a:gd name="T0" fmla="*/ 20 w 66"/>
                <a:gd name="T1" fmla="*/ 2 h 99"/>
                <a:gd name="T2" fmla="*/ 36 w 66"/>
                <a:gd name="T3" fmla="*/ 2 h 99"/>
                <a:gd name="T4" fmla="*/ 32 w 66"/>
                <a:gd name="T5" fmla="*/ 21 h 99"/>
                <a:gd name="T6" fmla="*/ 39 w 66"/>
                <a:gd name="T7" fmla="*/ 11 h 99"/>
                <a:gd name="T8" fmla="*/ 62 w 66"/>
                <a:gd name="T9" fmla="*/ 0 h 99"/>
                <a:gd name="T10" fmla="*/ 66 w 66"/>
                <a:gd name="T11" fmla="*/ 0 h 99"/>
                <a:gd name="T12" fmla="*/ 63 w 66"/>
                <a:gd name="T13" fmla="*/ 18 h 99"/>
                <a:gd name="T14" fmla="*/ 58 w 66"/>
                <a:gd name="T15" fmla="*/ 18 h 99"/>
                <a:gd name="T16" fmla="*/ 26 w 66"/>
                <a:gd name="T17" fmla="*/ 50 h 99"/>
                <a:gd name="T18" fmla="*/ 16 w 66"/>
                <a:gd name="T19" fmla="*/ 99 h 99"/>
                <a:gd name="T20" fmla="*/ 0 w 66"/>
                <a:gd name="T21" fmla="*/ 99 h 99"/>
                <a:gd name="T22" fmla="*/ 20 w 66"/>
                <a:gd name="T23" fmla="*/ 2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" h="99">
                  <a:moveTo>
                    <a:pt x="20" y="2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2" y="21"/>
                    <a:pt x="38" y="13"/>
                    <a:pt x="39" y="11"/>
                  </a:cubicBezTo>
                  <a:cubicBezTo>
                    <a:pt x="43" y="7"/>
                    <a:pt x="51" y="0"/>
                    <a:pt x="62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3" y="18"/>
                    <a:pt x="63" y="18"/>
                    <a:pt x="63" y="18"/>
                  </a:cubicBezTo>
                  <a:cubicBezTo>
                    <a:pt x="61" y="18"/>
                    <a:pt x="59" y="18"/>
                    <a:pt x="58" y="18"/>
                  </a:cubicBezTo>
                  <a:cubicBezTo>
                    <a:pt x="39" y="18"/>
                    <a:pt x="29" y="38"/>
                    <a:pt x="26" y="50"/>
                  </a:cubicBezTo>
                  <a:cubicBezTo>
                    <a:pt x="16" y="99"/>
                    <a:pt x="16" y="99"/>
                    <a:pt x="16" y="99"/>
                  </a:cubicBezTo>
                  <a:cubicBezTo>
                    <a:pt x="0" y="99"/>
                    <a:pt x="0" y="99"/>
                    <a:pt x="0" y="99"/>
                  </a:cubicBezTo>
                  <a:lnTo>
                    <a:pt x="2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3"/>
            <p:cNvSpPr>
              <a:spLocks noEditPoints="1"/>
            </p:cNvSpPr>
            <p:nvPr userDrawn="1"/>
          </p:nvSpPr>
          <p:spPr bwMode="auto">
            <a:xfrm>
              <a:off x="8713788" y="3600450"/>
              <a:ext cx="39687" cy="39688"/>
            </a:xfrm>
            <a:custGeom>
              <a:avLst/>
              <a:gdLst>
                <a:gd name="T0" fmla="*/ 0 w 34"/>
                <a:gd name="T1" fmla="*/ 16 h 33"/>
                <a:gd name="T2" fmla="*/ 17 w 34"/>
                <a:gd name="T3" fmla="*/ 0 h 33"/>
                <a:gd name="T4" fmla="*/ 34 w 34"/>
                <a:gd name="T5" fmla="*/ 16 h 33"/>
                <a:gd name="T6" fmla="*/ 17 w 34"/>
                <a:gd name="T7" fmla="*/ 33 h 33"/>
                <a:gd name="T8" fmla="*/ 0 w 34"/>
                <a:gd name="T9" fmla="*/ 16 h 33"/>
                <a:gd name="T10" fmla="*/ 17 w 34"/>
                <a:gd name="T11" fmla="*/ 30 h 33"/>
                <a:gd name="T12" fmla="*/ 31 w 34"/>
                <a:gd name="T13" fmla="*/ 16 h 33"/>
                <a:gd name="T14" fmla="*/ 17 w 34"/>
                <a:gd name="T15" fmla="*/ 3 h 33"/>
                <a:gd name="T16" fmla="*/ 4 w 34"/>
                <a:gd name="T17" fmla="*/ 16 h 33"/>
                <a:gd name="T18" fmla="*/ 17 w 34"/>
                <a:gd name="T19" fmla="*/ 30 h 33"/>
                <a:gd name="T20" fmla="*/ 14 w 34"/>
                <a:gd name="T21" fmla="*/ 26 h 33"/>
                <a:gd name="T22" fmla="*/ 11 w 34"/>
                <a:gd name="T23" fmla="*/ 26 h 33"/>
                <a:gd name="T24" fmla="*/ 11 w 34"/>
                <a:gd name="T25" fmla="*/ 7 h 33"/>
                <a:gd name="T26" fmla="*/ 18 w 34"/>
                <a:gd name="T27" fmla="*/ 7 h 33"/>
                <a:gd name="T28" fmla="*/ 25 w 34"/>
                <a:gd name="T29" fmla="*/ 12 h 33"/>
                <a:gd name="T30" fmla="*/ 20 w 34"/>
                <a:gd name="T31" fmla="*/ 18 h 33"/>
                <a:gd name="T32" fmla="*/ 26 w 34"/>
                <a:gd name="T33" fmla="*/ 26 h 33"/>
                <a:gd name="T34" fmla="*/ 22 w 34"/>
                <a:gd name="T35" fmla="*/ 26 h 33"/>
                <a:gd name="T36" fmla="*/ 17 w 34"/>
                <a:gd name="T37" fmla="*/ 18 h 33"/>
                <a:gd name="T38" fmla="*/ 14 w 34"/>
                <a:gd name="T39" fmla="*/ 18 h 33"/>
                <a:gd name="T40" fmla="*/ 14 w 34"/>
                <a:gd name="T41" fmla="*/ 26 h 33"/>
                <a:gd name="T42" fmla="*/ 17 w 34"/>
                <a:gd name="T43" fmla="*/ 15 h 33"/>
                <a:gd name="T44" fmla="*/ 22 w 34"/>
                <a:gd name="T45" fmla="*/ 12 h 33"/>
                <a:gd name="T46" fmla="*/ 18 w 34"/>
                <a:gd name="T47" fmla="*/ 9 h 33"/>
                <a:gd name="T48" fmla="*/ 14 w 34"/>
                <a:gd name="T49" fmla="*/ 9 h 33"/>
                <a:gd name="T50" fmla="*/ 14 w 34"/>
                <a:gd name="T51" fmla="*/ 15 h 33"/>
                <a:gd name="T52" fmla="*/ 17 w 34"/>
                <a:gd name="T53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" h="33">
                  <a:moveTo>
                    <a:pt x="0" y="16"/>
                  </a:move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4" y="7"/>
                    <a:pt x="34" y="16"/>
                  </a:cubicBezTo>
                  <a:cubicBezTo>
                    <a:pt x="34" y="26"/>
                    <a:pt x="26" y="33"/>
                    <a:pt x="17" y="33"/>
                  </a:cubicBezTo>
                  <a:cubicBezTo>
                    <a:pt x="8" y="33"/>
                    <a:pt x="0" y="26"/>
                    <a:pt x="0" y="16"/>
                  </a:cubicBezTo>
                  <a:close/>
                  <a:moveTo>
                    <a:pt x="17" y="30"/>
                  </a:moveTo>
                  <a:cubicBezTo>
                    <a:pt x="25" y="30"/>
                    <a:pt x="31" y="24"/>
                    <a:pt x="31" y="16"/>
                  </a:cubicBezTo>
                  <a:cubicBezTo>
                    <a:pt x="31" y="9"/>
                    <a:pt x="25" y="3"/>
                    <a:pt x="17" y="3"/>
                  </a:cubicBezTo>
                  <a:cubicBezTo>
                    <a:pt x="10" y="3"/>
                    <a:pt x="4" y="9"/>
                    <a:pt x="4" y="16"/>
                  </a:cubicBezTo>
                  <a:cubicBezTo>
                    <a:pt x="4" y="24"/>
                    <a:pt x="10" y="30"/>
                    <a:pt x="17" y="30"/>
                  </a:cubicBezTo>
                  <a:close/>
                  <a:moveTo>
                    <a:pt x="14" y="26"/>
                  </a:moveTo>
                  <a:cubicBezTo>
                    <a:pt x="11" y="26"/>
                    <a:pt x="11" y="26"/>
                    <a:pt x="11" y="26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23" y="7"/>
                    <a:pt x="25" y="9"/>
                    <a:pt x="25" y="12"/>
                  </a:cubicBezTo>
                  <a:cubicBezTo>
                    <a:pt x="25" y="16"/>
                    <a:pt x="23" y="17"/>
                    <a:pt x="20" y="18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4" y="18"/>
                    <a:pt x="14" y="18"/>
                    <a:pt x="14" y="18"/>
                  </a:cubicBezTo>
                  <a:lnTo>
                    <a:pt x="14" y="26"/>
                  </a:lnTo>
                  <a:close/>
                  <a:moveTo>
                    <a:pt x="17" y="15"/>
                  </a:moveTo>
                  <a:cubicBezTo>
                    <a:pt x="20" y="15"/>
                    <a:pt x="22" y="15"/>
                    <a:pt x="22" y="12"/>
                  </a:cubicBezTo>
                  <a:cubicBezTo>
                    <a:pt x="22" y="10"/>
                    <a:pt x="20" y="9"/>
                    <a:pt x="18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lnTo>
                    <a:pt x="1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4"/>
            <p:cNvSpPr>
              <a:spLocks/>
            </p:cNvSpPr>
            <p:nvPr userDrawn="1"/>
          </p:nvSpPr>
          <p:spPr bwMode="auto">
            <a:xfrm>
              <a:off x="6937375" y="3968750"/>
              <a:ext cx="76200" cy="93663"/>
            </a:xfrm>
            <a:custGeom>
              <a:avLst/>
              <a:gdLst>
                <a:gd name="T0" fmla="*/ 12 w 48"/>
                <a:gd name="T1" fmla="*/ 0 h 59"/>
                <a:gd name="T2" fmla="*/ 48 w 48"/>
                <a:gd name="T3" fmla="*/ 0 h 59"/>
                <a:gd name="T4" fmla="*/ 46 w 48"/>
                <a:gd name="T5" fmla="*/ 7 h 59"/>
                <a:gd name="T6" fmla="*/ 18 w 48"/>
                <a:gd name="T7" fmla="*/ 7 h 59"/>
                <a:gd name="T8" fmla="*/ 15 w 48"/>
                <a:gd name="T9" fmla="*/ 26 h 59"/>
                <a:gd name="T10" fmla="*/ 42 w 48"/>
                <a:gd name="T11" fmla="*/ 26 h 59"/>
                <a:gd name="T12" fmla="*/ 40 w 48"/>
                <a:gd name="T13" fmla="*/ 32 h 59"/>
                <a:gd name="T14" fmla="*/ 13 w 48"/>
                <a:gd name="T15" fmla="*/ 32 h 59"/>
                <a:gd name="T16" fmla="*/ 7 w 48"/>
                <a:gd name="T17" fmla="*/ 59 h 59"/>
                <a:gd name="T18" fmla="*/ 0 w 48"/>
                <a:gd name="T19" fmla="*/ 59 h 59"/>
                <a:gd name="T20" fmla="*/ 12 w 48"/>
                <a:gd name="T21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59">
                  <a:moveTo>
                    <a:pt x="12" y="0"/>
                  </a:moveTo>
                  <a:lnTo>
                    <a:pt x="48" y="0"/>
                  </a:lnTo>
                  <a:lnTo>
                    <a:pt x="46" y="7"/>
                  </a:lnTo>
                  <a:lnTo>
                    <a:pt x="18" y="7"/>
                  </a:lnTo>
                  <a:lnTo>
                    <a:pt x="15" y="26"/>
                  </a:lnTo>
                  <a:lnTo>
                    <a:pt x="42" y="26"/>
                  </a:lnTo>
                  <a:lnTo>
                    <a:pt x="40" y="32"/>
                  </a:lnTo>
                  <a:lnTo>
                    <a:pt x="13" y="32"/>
                  </a:lnTo>
                  <a:lnTo>
                    <a:pt x="7" y="59"/>
                  </a:lnTo>
                  <a:lnTo>
                    <a:pt x="0" y="5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5"/>
            <p:cNvSpPr>
              <a:spLocks noEditPoints="1"/>
            </p:cNvSpPr>
            <p:nvPr userDrawn="1"/>
          </p:nvSpPr>
          <p:spPr bwMode="auto">
            <a:xfrm>
              <a:off x="7010400" y="3968750"/>
              <a:ext cx="30162" cy="93663"/>
            </a:xfrm>
            <a:custGeom>
              <a:avLst/>
              <a:gdLst>
                <a:gd name="T0" fmla="*/ 9 w 19"/>
                <a:gd name="T1" fmla="*/ 16 h 59"/>
                <a:gd name="T2" fmla="*/ 16 w 19"/>
                <a:gd name="T3" fmla="*/ 16 h 59"/>
                <a:gd name="T4" fmla="*/ 7 w 19"/>
                <a:gd name="T5" fmla="*/ 59 h 59"/>
                <a:gd name="T6" fmla="*/ 0 w 19"/>
                <a:gd name="T7" fmla="*/ 59 h 59"/>
                <a:gd name="T8" fmla="*/ 9 w 19"/>
                <a:gd name="T9" fmla="*/ 16 h 59"/>
                <a:gd name="T10" fmla="*/ 12 w 19"/>
                <a:gd name="T11" fmla="*/ 0 h 59"/>
                <a:gd name="T12" fmla="*/ 19 w 19"/>
                <a:gd name="T13" fmla="*/ 0 h 59"/>
                <a:gd name="T14" fmla="*/ 18 w 19"/>
                <a:gd name="T15" fmla="*/ 8 h 59"/>
                <a:gd name="T16" fmla="*/ 10 w 19"/>
                <a:gd name="T17" fmla="*/ 8 h 59"/>
                <a:gd name="T18" fmla="*/ 12 w 19"/>
                <a:gd name="T1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59">
                  <a:moveTo>
                    <a:pt x="9" y="16"/>
                  </a:moveTo>
                  <a:lnTo>
                    <a:pt x="16" y="16"/>
                  </a:lnTo>
                  <a:lnTo>
                    <a:pt x="7" y="59"/>
                  </a:lnTo>
                  <a:lnTo>
                    <a:pt x="0" y="59"/>
                  </a:lnTo>
                  <a:lnTo>
                    <a:pt x="9" y="16"/>
                  </a:lnTo>
                  <a:close/>
                  <a:moveTo>
                    <a:pt x="12" y="0"/>
                  </a:moveTo>
                  <a:lnTo>
                    <a:pt x="19" y="0"/>
                  </a:lnTo>
                  <a:lnTo>
                    <a:pt x="18" y="8"/>
                  </a:lnTo>
                  <a:lnTo>
                    <a:pt x="1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46"/>
            <p:cNvSpPr>
              <a:spLocks/>
            </p:cNvSpPr>
            <p:nvPr userDrawn="1"/>
          </p:nvSpPr>
          <p:spPr bwMode="auto">
            <a:xfrm>
              <a:off x="7038975" y="3992563"/>
              <a:ext cx="46037" cy="69850"/>
            </a:xfrm>
            <a:custGeom>
              <a:avLst/>
              <a:gdLst>
                <a:gd name="T0" fmla="*/ 12 w 39"/>
                <a:gd name="T1" fmla="*/ 1 h 58"/>
                <a:gd name="T2" fmla="*/ 21 w 39"/>
                <a:gd name="T3" fmla="*/ 1 h 58"/>
                <a:gd name="T4" fmla="*/ 19 w 39"/>
                <a:gd name="T5" fmla="*/ 13 h 58"/>
                <a:gd name="T6" fmla="*/ 23 w 39"/>
                <a:gd name="T7" fmla="*/ 7 h 58"/>
                <a:gd name="T8" fmla="*/ 36 w 39"/>
                <a:gd name="T9" fmla="*/ 0 h 58"/>
                <a:gd name="T10" fmla="*/ 39 w 39"/>
                <a:gd name="T11" fmla="*/ 0 h 58"/>
                <a:gd name="T12" fmla="*/ 37 w 39"/>
                <a:gd name="T13" fmla="*/ 11 h 58"/>
                <a:gd name="T14" fmla="*/ 34 w 39"/>
                <a:gd name="T15" fmla="*/ 11 h 58"/>
                <a:gd name="T16" fmla="*/ 16 w 39"/>
                <a:gd name="T17" fmla="*/ 29 h 58"/>
                <a:gd name="T18" fmla="*/ 10 w 39"/>
                <a:gd name="T19" fmla="*/ 58 h 58"/>
                <a:gd name="T20" fmla="*/ 0 w 39"/>
                <a:gd name="T21" fmla="*/ 58 h 58"/>
                <a:gd name="T22" fmla="*/ 12 w 39"/>
                <a:gd name="T23" fmla="*/ 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" h="58">
                  <a:moveTo>
                    <a:pt x="12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23" y="8"/>
                    <a:pt x="23" y="7"/>
                  </a:cubicBezTo>
                  <a:cubicBezTo>
                    <a:pt x="26" y="4"/>
                    <a:pt x="30" y="0"/>
                    <a:pt x="36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6" y="11"/>
                    <a:pt x="35" y="11"/>
                    <a:pt x="34" y="11"/>
                  </a:cubicBezTo>
                  <a:cubicBezTo>
                    <a:pt x="23" y="11"/>
                    <a:pt x="17" y="23"/>
                    <a:pt x="16" y="29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0" y="58"/>
                    <a:pt x="0" y="58"/>
                    <a:pt x="0" y="58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7"/>
            <p:cNvSpPr>
              <a:spLocks/>
            </p:cNvSpPr>
            <p:nvPr userDrawn="1"/>
          </p:nvSpPr>
          <p:spPr bwMode="auto">
            <a:xfrm>
              <a:off x="7081838" y="3990975"/>
              <a:ext cx="58737" cy="73025"/>
            </a:xfrm>
            <a:custGeom>
              <a:avLst/>
              <a:gdLst>
                <a:gd name="T0" fmla="*/ 39 w 49"/>
                <a:gd name="T1" fmla="*/ 20 h 61"/>
                <a:gd name="T2" fmla="*/ 27 w 49"/>
                <a:gd name="T3" fmla="*/ 8 h 61"/>
                <a:gd name="T4" fmla="*/ 16 w 49"/>
                <a:gd name="T5" fmla="*/ 16 h 61"/>
                <a:gd name="T6" fmla="*/ 24 w 49"/>
                <a:gd name="T7" fmla="*/ 24 h 61"/>
                <a:gd name="T8" fmla="*/ 35 w 49"/>
                <a:gd name="T9" fmla="*/ 29 h 61"/>
                <a:gd name="T10" fmla="*/ 45 w 49"/>
                <a:gd name="T11" fmla="*/ 42 h 61"/>
                <a:gd name="T12" fmla="*/ 22 w 49"/>
                <a:gd name="T13" fmla="*/ 61 h 61"/>
                <a:gd name="T14" fmla="*/ 0 w 49"/>
                <a:gd name="T15" fmla="*/ 39 h 61"/>
                <a:gd name="T16" fmla="*/ 9 w 49"/>
                <a:gd name="T17" fmla="*/ 39 h 61"/>
                <a:gd name="T18" fmla="*/ 23 w 49"/>
                <a:gd name="T19" fmla="*/ 53 h 61"/>
                <a:gd name="T20" fmla="*/ 35 w 49"/>
                <a:gd name="T21" fmla="*/ 44 h 61"/>
                <a:gd name="T22" fmla="*/ 30 w 49"/>
                <a:gd name="T23" fmla="*/ 37 h 61"/>
                <a:gd name="T24" fmla="*/ 19 w 49"/>
                <a:gd name="T25" fmla="*/ 32 h 61"/>
                <a:gd name="T26" fmla="*/ 7 w 49"/>
                <a:gd name="T27" fmla="*/ 17 h 61"/>
                <a:gd name="T28" fmla="*/ 27 w 49"/>
                <a:gd name="T29" fmla="*/ 0 h 61"/>
                <a:gd name="T30" fmla="*/ 49 w 49"/>
                <a:gd name="T31" fmla="*/ 20 h 61"/>
                <a:gd name="T32" fmla="*/ 39 w 49"/>
                <a:gd name="T33" fmla="*/ 2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61">
                  <a:moveTo>
                    <a:pt x="39" y="20"/>
                  </a:moveTo>
                  <a:cubicBezTo>
                    <a:pt x="39" y="12"/>
                    <a:pt x="35" y="8"/>
                    <a:pt x="27" y="8"/>
                  </a:cubicBezTo>
                  <a:cubicBezTo>
                    <a:pt x="23" y="8"/>
                    <a:pt x="16" y="10"/>
                    <a:pt x="16" y="16"/>
                  </a:cubicBezTo>
                  <a:cubicBezTo>
                    <a:pt x="16" y="21"/>
                    <a:pt x="21" y="23"/>
                    <a:pt x="24" y="24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40" y="31"/>
                    <a:pt x="45" y="36"/>
                    <a:pt x="45" y="42"/>
                  </a:cubicBezTo>
                  <a:cubicBezTo>
                    <a:pt x="45" y="55"/>
                    <a:pt x="34" y="61"/>
                    <a:pt x="22" y="61"/>
                  </a:cubicBezTo>
                  <a:cubicBezTo>
                    <a:pt x="8" y="61"/>
                    <a:pt x="0" y="54"/>
                    <a:pt x="0" y="39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9" y="49"/>
                    <a:pt x="12" y="53"/>
                    <a:pt x="23" y="53"/>
                  </a:cubicBezTo>
                  <a:cubicBezTo>
                    <a:pt x="30" y="53"/>
                    <a:pt x="35" y="50"/>
                    <a:pt x="35" y="44"/>
                  </a:cubicBezTo>
                  <a:cubicBezTo>
                    <a:pt x="35" y="40"/>
                    <a:pt x="33" y="38"/>
                    <a:pt x="30" y="37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2" y="29"/>
                    <a:pt x="7" y="26"/>
                    <a:pt x="7" y="17"/>
                  </a:cubicBezTo>
                  <a:cubicBezTo>
                    <a:pt x="7" y="11"/>
                    <a:pt x="12" y="0"/>
                    <a:pt x="27" y="0"/>
                  </a:cubicBezTo>
                  <a:cubicBezTo>
                    <a:pt x="40" y="0"/>
                    <a:pt x="49" y="7"/>
                    <a:pt x="49" y="20"/>
                  </a:cubicBezTo>
                  <a:lnTo>
                    <a:pt x="39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48"/>
            <p:cNvSpPr>
              <a:spLocks/>
            </p:cNvSpPr>
            <p:nvPr userDrawn="1"/>
          </p:nvSpPr>
          <p:spPr bwMode="auto">
            <a:xfrm>
              <a:off x="7150100" y="3976688"/>
              <a:ext cx="34925" cy="87313"/>
            </a:xfrm>
            <a:custGeom>
              <a:avLst/>
              <a:gdLst>
                <a:gd name="T0" fmla="*/ 8 w 29"/>
                <a:gd name="T1" fmla="*/ 23 h 73"/>
                <a:gd name="T2" fmla="*/ 0 w 29"/>
                <a:gd name="T3" fmla="*/ 23 h 73"/>
                <a:gd name="T4" fmla="*/ 2 w 29"/>
                <a:gd name="T5" fmla="*/ 15 h 73"/>
                <a:gd name="T6" fmla="*/ 9 w 29"/>
                <a:gd name="T7" fmla="*/ 15 h 73"/>
                <a:gd name="T8" fmla="*/ 13 w 29"/>
                <a:gd name="T9" fmla="*/ 0 h 73"/>
                <a:gd name="T10" fmla="*/ 22 w 29"/>
                <a:gd name="T11" fmla="*/ 0 h 73"/>
                <a:gd name="T12" fmla="*/ 19 w 29"/>
                <a:gd name="T13" fmla="*/ 15 h 73"/>
                <a:gd name="T14" fmla="*/ 29 w 29"/>
                <a:gd name="T15" fmla="*/ 15 h 73"/>
                <a:gd name="T16" fmla="*/ 28 w 29"/>
                <a:gd name="T17" fmla="*/ 23 h 73"/>
                <a:gd name="T18" fmla="*/ 17 w 29"/>
                <a:gd name="T19" fmla="*/ 23 h 73"/>
                <a:gd name="T20" fmla="*/ 10 w 29"/>
                <a:gd name="T21" fmla="*/ 56 h 73"/>
                <a:gd name="T22" fmla="*/ 9 w 29"/>
                <a:gd name="T23" fmla="*/ 61 h 73"/>
                <a:gd name="T24" fmla="*/ 14 w 29"/>
                <a:gd name="T25" fmla="*/ 65 h 73"/>
                <a:gd name="T26" fmla="*/ 20 w 29"/>
                <a:gd name="T27" fmla="*/ 64 h 73"/>
                <a:gd name="T28" fmla="*/ 18 w 29"/>
                <a:gd name="T29" fmla="*/ 72 h 73"/>
                <a:gd name="T30" fmla="*/ 12 w 29"/>
                <a:gd name="T31" fmla="*/ 73 h 73"/>
                <a:gd name="T32" fmla="*/ 0 w 29"/>
                <a:gd name="T33" fmla="*/ 63 h 73"/>
                <a:gd name="T34" fmla="*/ 0 w 29"/>
                <a:gd name="T35" fmla="*/ 60 h 73"/>
                <a:gd name="T36" fmla="*/ 8 w 29"/>
                <a:gd name="T37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73">
                  <a:moveTo>
                    <a:pt x="8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9"/>
                    <a:pt x="9" y="60"/>
                    <a:pt x="9" y="61"/>
                  </a:cubicBezTo>
                  <a:cubicBezTo>
                    <a:pt x="9" y="64"/>
                    <a:pt x="11" y="65"/>
                    <a:pt x="14" y="65"/>
                  </a:cubicBezTo>
                  <a:cubicBezTo>
                    <a:pt x="16" y="65"/>
                    <a:pt x="18" y="64"/>
                    <a:pt x="20" y="64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16" y="72"/>
                    <a:pt x="14" y="73"/>
                    <a:pt x="12" y="73"/>
                  </a:cubicBezTo>
                  <a:cubicBezTo>
                    <a:pt x="4" y="73"/>
                    <a:pt x="0" y="70"/>
                    <a:pt x="0" y="63"/>
                  </a:cubicBezTo>
                  <a:cubicBezTo>
                    <a:pt x="0" y="62"/>
                    <a:pt x="0" y="61"/>
                    <a:pt x="0" y="60"/>
                  </a:cubicBezTo>
                  <a:lnTo>
                    <a:pt x="8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9"/>
            <p:cNvSpPr>
              <a:spLocks/>
            </p:cNvSpPr>
            <p:nvPr userDrawn="1"/>
          </p:nvSpPr>
          <p:spPr bwMode="auto">
            <a:xfrm>
              <a:off x="7186613" y="3968750"/>
              <a:ext cx="79375" cy="93663"/>
            </a:xfrm>
            <a:custGeom>
              <a:avLst/>
              <a:gdLst>
                <a:gd name="T0" fmla="*/ 12 w 50"/>
                <a:gd name="T1" fmla="*/ 0 h 59"/>
                <a:gd name="T2" fmla="*/ 50 w 50"/>
                <a:gd name="T3" fmla="*/ 0 h 59"/>
                <a:gd name="T4" fmla="*/ 48 w 50"/>
                <a:gd name="T5" fmla="*/ 7 h 59"/>
                <a:gd name="T6" fmla="*/ 19 w 50"/>
                <a:gd name="T7" fmla="*/ 7 h 59"/>
                <a:gd name="T8" fmla="*/ 15 w 50"/>
                <a:gd name="T9" fmla="*/ 25 h 59"/>
                <a:gd name="T10" fmla="*/ 44 w 50"/>
                <a:gd name="T11" fmla="*/ 25 h 59"/>
                <a:gd name="T12" fmla="*/ 42 w 50"/>
                <a:gd name="T13" fmla="*/ 32 h 59"/>
                <a:gd name="T14" fmla="*/ 14 w 50"/>
                <a:gd name="T15" fmla="*/ 32 h 59"/>
                <a:gd name="T16" fmla="*/ 9 w 50"/>
                <a:gd name="T17" fmla="*/ 52 h 59"/>
                <a:gd name="T18" fmla="*/ 41 w 50"/>
                <a:gd name="T19" fmla="*/ 52 h 59"/>
                <a:gd name="T20" fmla="*/ 39 w 50"/>
                <a:gd name="T21" fmla="*/ 59 h 59"/>
                <a:gd name="T22" fmla="*/ 0 w 50"/>
                <a:gd name="T23" fmla="*/ 59 h 59"/>
                <a:gd name="T24" fmla="*/ 12 w 50"/>
                <a:gd name="T25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59">
                  <a:moveTo>
                    <a:pt x="12" y="0"/>
                  </a:moveTo>
                  <a:lnTo>
                    <a:pt x="50" y="0"/>
                  </a:lnTo>
                  <a:lnTo>
                    <a:pt x="48" y="7"/>
                  </a:lnTo>
                  <a:lnTo>
                    <a:pt x="19" y="7"/>
                  </a:lnTo>
                  <a:lnTo>
                    <a:pt x="15" y="25"/>
                  </a:lnTo>
                  <a:lnTo>
                    <a:pt x="44" y="25"/>
                  </a:lnTo>
                  <a:lnTo>
                    <a:pt x="42" y="32"/>
                  </a:lnTo>
                  <a:lnTo>
                    <a:pt x="14" y="32"/>
                  </a:lnTo>
                  <a:lnTo>
                    <a:pt x="9" y="52"/>
                  </a:lnTo>
                  <a:lnTo>
                    <a:pt x="41" y="52"/>
                  </a:lnTo>
                  <a:lnTo>
                    <a:pt x="39" y="59"/>
                  </a:lnTo>
                  <a:lnTo>
                    <a:pt x="0" y="5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0"/>
            <p:cNvSpPr>
              <a:spLocks/>
            </p:cNvSpPr>
            <p:nvPr userDrawn="1"/>
          </p:nvSpPr>
          <p:spPr bwMode="auto">
            <a:xfrm>
              <a:off x="7262813" y="3992563"/>
              <a:ext cx="63500" cy="69850"/>
            </a:xfrm>
            <a:custGeom>
              <a:avLst/>
              <a:gdLst>
                <a:gd name="T0" fmla="*/ 12 w 54"/>
                <a:gd name="T1" fmla="*/ 1 h 58"/>
                <a:gd name="T2" fmla="*/ 21 w 54"/>
                <a:gd name="T3" fmla="*/ 1 h 58"/>
                <a:gd name="T4" fmla="*/ 19 w 54"/>
                <a:gd name="T5" fmla="*/ 10 h 58"/>
                <a:gd name="T6" fmla="*/ 40 w 54"/>
                <a:gd name="T7" fmla="*/ 0 h 58"/>
                <a:gd name="T8" fmla="*/ 54 w 54"/>
                <a:gd name="T9" fmla="*/ 13 h 58"/>
                <a:gd name="T10" fmla="*/ 53 w 54"/>
                <a:gd name="T11" fmla="*/ 23 h 58"/>
                <a:gd name="T12" fmla="*/ 45 w 54"/>
                <a:gd name="T13" fmla="*/ 58 h 58"/>
                <a:gd name="T14" fmla="*/ 36 w 54"/>
                <a:gd name="T15" fmla="*/ 58 h 58"/>
                <a:gd name="T16" fmla="*/ 43 w 54"/>
                <a:gd name="T17" fmla="*/ 23 h 58"/>
                <a:gd name="T18" fmla="*/ 44 w 54"/>
                <a:gd name="T19" fmla="*/ 16 h 58"/>
                <a:gd name="T20" fmla="*/ 36 w 54"/>
                <a:gd name="T21" fmla="*/ 8 h 58"/>
                <a:gd name="T22" fmla="*/ 16 w 54"/>
                <a:gd name="T23" fmla="*/ 27 h 58"/>
                <a:gd name="T24" fmla="*/ 9 w 54"/>
                <a:gd name="T25" fmla="*/ 58 h 58"/>
                <a:gd name="T26" fmla="*/ 0 w 54"/>
                <a:gd name="T27" fmla="*/ 58 h 58"/>
                <a:gd name="T28" fmla="*/ 12 w 54"/>
                <a:gd name="T29" fmla="*/ 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58">
                  <a:moveTo>
                    <a:pt x="12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25" y="4"/>
                    <a:pt x="31" y="0"/>
                    <a:pt x="40" y="0"/>
                  </a:cubicBezTo>
                  <a:cubicBezTo>
                    <a:pt x="46" y="0"/>
                    <a:pt x="54" y="3"/>
                    <a:pt x="54" y="13"/>
                  </a:cubicBezTo>
                  <a:cubicBezTo>
                    <a:pt x="54" y="15"/>
                    <a:pt x="54" y="19"/>
                    <a:pt x="53" y="23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4" y="20"/>
                    <a:pt x="44" y="17"/>
                    <a:pt x="44" y="16"/>
                  </a:cubicBezTo>
                  <a:cubicBezTo>
                    <a:pt x="44" y="11"/>
                    <a:pt x="42" y="8"/>
                    <a:pt x="36" y="8"/>
                  </a:cubicBezTo>
                  <a:cubicBezTo>
                    <a:pt x="26" y="8"/>
                    <a:pt x="18" y="17"/>
                    <a:pt x="16" y="27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0" y="58"/>
                    <a:pt x="0" y="58"/>
                    <a:pt x="0" y="58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1"/>
            <p:cNvSpPr>
              <a:spLocks noEditPoints="1"/>
            </p:cNvSpPr>
            <p:nvPr userDrawn="1"/>
          </p:nvSpPr>
          <p:spPr bwMode="auto">
            <a:xfrm>
              <a:off x="7337425" y="3990975"/>
              <a:ext cx="60325" cy="73025"/>
            </a:xfrm>
            <a:custGeom>
              <a:avLst/>
              <a:gdLst>
                <a:gd name="T0" fmla="*/ 10 w 51"/>
                <a:gd name="T1" fmla="*/ 33 h 61"/>
                <a:gd name="T2" fmla="*/ 9 w 51"/>
                <a:gd name="T3" fmla="*/ 37 h 61"/>
                <a:gd name="T4" fmla="*/ 23 w 51"/>
                <a:gd name="T5" fmla="*/ 52 h 61"/>
                <a:gd name="T6" fmla="*/ 39 w 51"/>
                <a:gd name="T7" fmla="*/ 41 h 61"/>
                <a:gd name="T8" fmla="*/ 48 w 51"/>
                <a:gd name="T9" fmla="*/ 41 h 61"/>
                <a:gd name="T10" fmla="*/ 22 w 51"/>
                <a:gd name="T11" fmla="*/ 61 h 61"/>
                <a:gd name="T12" fmla="*/ 0 w 51"/>
                <a:gd name="T13" fmla="*/ 36 h 61"/>
                <a:gd name="T14" fmla="*/ 29 w 51"/>
                <a:gd name="T15" fmla="*/ 0 h 61"/>
                <a:gd name="T16" fmla="*/ 51 w 51"/>
                <a:gd name="T17" fmla="*/ 24 h 61"/>
                <a:gd name="T18" fmla="*/ 51 w 51"/>
                <a:gd name="T19" fmla="*/ 33 h 61"/>
                <a:gd name="T20" fmla="*/ 10 w 51"/>
                <a:gd name="T21" fmla="*/ 33 h 61"/>
                <a:gd name="T22" fmla="*/ 42 w 51"/>
                <a:gd name="T23" fmla="*/ 26 h 61"/>
                <a:gd name="T24" fmla="*/ 42 w 51"/>
                <a:gd name="T25" fmla="*/ 23 h 61"/>
                <a:gd name="T26" fmla="*/ 29 w 51"/>
                <a:gd name="T27" fmla="*/ 9 h 61"/>
                <a:gd name="T28" fmla="*/ 11 w 51"/>
                <a:gd name="T29" fmla="*/ 26 h 61"/>
                <a:gd name="T30" fmla="*/ 42 w 51"/>
                <a:gd name="T31" fmla="*/ 26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" h="61">
                  <a:moveTo>
                    <a:pt x="10" y="33"/>
                  </a:moveTo>
                  <a:cubicBezTo>
                    <a:pt x="9" y="34"/>
                    <a:pt x="9" y="36"/>
                    <a:pt x="9" y="37"/>
                  </a:cubicBezTo>
                  <a:cubicBezTo>
                    <a:pt x="9" y="46"/>
                    <a:pt x="13" y="52"/>
                    <a:pt x="23" y="52"/>
                  </a:cubicBezTo>
                  <a:cubicBezTo>
                    <a:pt x="31" y="52"/>
                    <a:pt x="36" y="47"/>
                    <a:pt x="39" y="41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44" y="53"/>
                    <a:pt x="36" y="61"/>
                    <a:pt x="22" y="61"/>
                  </a:cubicBezTo>
                  <a:cubicBezTo>
                    <a:pt x="8" y="61"/>
                    <a:pt x="0" y="51"/>
                    <a:pt x="0" y="36"/>
                  </a:cubicBezTo>
                  <a:cubicBezTo>
                    <a:pt x="0" y="18"/>
                    <a:pt x="11" y="0"/>
                    <a:pt x="29" y="0"/>
                  </a:cubicBezTo>
                  <a:cubicBezTo>
                    <a:pt x="49" y="0"/>
                    <a:pt x="51" y="17"/>
                    <a:pt x="51" y="24"/>
                  </a:cubicBezTo>
                  <a:cubicBezTo>
                    <a:pt x="51" y="29"/>
                    <a:pt x="51" y="31"/>
                    <a:pt x="51" y="33"/>
                  </a:cubicBezTo>
                  <a:lnTo>
                    <a:pt x="10" y="33"/>
                  </a:lnTo>
                  <a:close/>
                  <a:moveTo>
                    <a:pt x="42" y="26"/>
                  </a:moveTo>
                  <a:cubicBezTo>
                    <a:pt x="42" y="23"/>
                    <a:pt x="42" y="23"/>
                    <a:pt x="42" y="23"/>
                  </a:cubicBezTo>
                  <a:cubicBezTo>
                    <a:pt x="42" y="13"/>
                    <a:pt x="36" y="9"/>
                    <a:pt x="29" y="9"/>
                  </a:cubicBezTo>
                  <a:cubicBezTo>
                    <a:pt x="19" y="9"/>
                    <a:pt x="13" y="17"/>
                    <a:pt x="11" y="26"/>
                  </a:cubicBezTo>
                  <a:lnTo>
                    <a:pt x="42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2"/>
            <p:cNvSpPr>
              <a:spLocks/>
            </p:cNvSpPr>
            <p:nvPr userDrawn="1"/>
          </p:nvSpPr>
          <p:spPr bwMode="auto">
            <a:xfrm>
              <a:off x="7407275" y="3992563"/>
              <a:ext cx="44450" cy="69850"/>
            </a:xfrm>
            <a:custGeom>
              <a:avLst/>
              <a:gdLst>
                <a:gd name="T0" fmla="*/ 12 w 38"/>
                <a:gd name="T1" fmla="*/ 1 h 58"/>
                <a:gd name="T2" fmla="*/ 20 w 38"/>
                <a:gd name="T3" fmla="*/ 1 h 58"/>
                <a:gd name="T4" fmla="*/ 18 w 38"/>
                <a:gd name="T5" fmla="*/ 13 h 58"/>
                <a:gd name="T6" fmla="*/ 23 w 38"/>
                <a:gd name="T7" fmla="*/ 7 h 58"/>
                <a:gd name="T8" fmla="*/ 36 w 38"/>
                <a:gd name="T9" fmla="*/ 0 h 58"/>
                <a:gd name="T10" fmla="*/ 38 w 38"/>
                <a:gd name="T11" fmla="*/ 0 h 58"/>
                <a:gd name="T12" fmla="*/ 36 w 38"/>
                <a:gd name="T13" fmla="*/ 11 h 58"/>
                <a:gd name="T14" fmla="*/ 33 w 38"/>
                <a:gd name="T15" fmla="*/ 11 h 58"/>
                <a:gd name="T16" fmla="*/ 15 w 38"/>
                <a:gd name="T17" fmla="*/ 29 h 58"/>
                <a:gd name="T18" fmla="*/ 9 w 38"/>
                <a:gd name="T19" fmla="*/ 58 h 58"/>
                <a:gd name="T20" fmla="*/ 0 w 38"/>
                <a:gd name="T21" fmla="*/ 58 h 58"/>
                <a:gd name="T22" fmla="*/ 12 w 38"/>
                <a:gd name="T23" fmla="*/ 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58">
                  <a:moveTo>
                    <a:pt x="12" y="1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3"/>
                    <a:pt x="22" y="8"/>
                    <a:pt x="23" y="7"/>
                  </a:cubicBezTo>
                  <a:cubicBezTo>
                    <a:pt x="25" y="4"/>
                    <a:pt x="29" y="0"/>
                    <a:pt x="36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5" y="11"/>
                    <a:pt x="34" y="11"/>
                    <a:pt x="33" y="11"/>
                  </a:cubicBezTo>
                  <a:cubicBezTo>
                    <a:pt x="22" y="11"/>
                    <a:pt x="16" y="23"/>
                    <a:pt x="15" y="29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0" y="58"/>
                    <a:pt x="0" y="58"/>
                    <a:pt x="0" y="58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3"/>
            <p:cNvSpPr>
              <a:spLocks noEditPoints="1"/>
            </p:cNvSpPr>
            <p:nvPr userDrawn="1"/>
          </p:nvSpPr>
          <p:spPr bwMode="auto">
            <a:xfrm>
              <a:off x="7451725" y="3990975"/>
              <a:ext cx="71437" cy="98425"/>
            </a:xfrm>
            <a:custGeom>
              <a:avLst/>
              <a:gdLst>
                <a:gd name="T0" fmla="*/ 9 w 60"/>
                <a:gd name="T1" fmla="*/ 64 h 82"/>
                <a:gd name="T2" fmla="*/ 21 w 60"/>
                <a:gd name="T3" fmla="*/ 74 h 82"/>
                <a:gd name="T4" fmla="*/ 40 w 60"/>
                <a:gd name="T5" fmla="*/ 51 h 82"/>
                <a:gd name="T6" fmla="*/ 24 w 60"/>
                <a:gd name="T7" fmla="*/ 59 h 82"/>
                <a:gd name="T8" fmla="*/ 8 w 60"/>
                <a:gd name="T9" fmla="*/ 52 h 82"/>
                <a:gd name="T10" fmla="*/ 3 w 60"/>
                <a:gd name="T11" fmla="*/ 35 h 82"/>
                <a:gd name="T12" fmla="*/ 32 w 60"/>
                <a:gd name="T13" fmla="*/ 0 h 82"/>
                <a:gd name="T14" fmla="*/ 47 w 60"/>
                <a:gd name="T15" fmla="*/ 8 h 82"/>
                <a:gd name="T16" fmla="*/ 49 w 60"/>
                <a:gd name="T17" fmla="*/ 12 h 82"/>
                <a:gd name="T18" fmla="*/ 51 w 60"/>
                <a:gd name="T19" fmla="*/ 2 h 82"/>
                <a:gd name="T20" fmla="*/ 60 w 60"/>
                <a:gd name="T21" fmla="*/ 2 h 82"/>
                <a:gd name="T22" fmla="*/ 49 w 60"/>
                <a:gd name="T23" fmla="*/ 53 h 82"/>
                <a:gd name="T24" fmla="*/ 39 w 60"/>
                <a:gd name="T25" fmla="*/ 76 h 82"/>
                <a:gd name="T26" fmla="*/ 22 w 60"/>
                <a:gd name="T27" fmla="*/ 82 h 82"/>
                <a:gd name="T28" fmla="*/ 0 w 60"/>
                <a:gd name="T29" fmla="*/ 64 h 82"/>
                <a:gd name="T30" fmla="*/ 9 w 60"/>
                <a:gd name="T31" fmla="*/ 64 h 82"/>
                <a:gd name="T32" fmla="*/ 26 w 60"/>
                <a:gd name="T33" fmla="*/ 51 h 82"/>
                <a:gd name="T34" fmla="*/ 46 w 60"/>
                <a:gd name="T35" fmla="*/ 23 h 82"/>
                <a:gd name="T36" fmla="*/ 32 w 60"/>
                <a:gd name="T37" fmla="*/ 9 h 82"/>
                <a:gd name="T38" fmla="*/ 13 w 60"/>
                <a:gd name="T39" fmla="*/ 35 h 82"/>
                <a:gd name="T40" fmla="*/ 26 w 60"/>
                <a:gd name="T41" fmla="*/ 5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" h="82">
                  <a:moveTo>
                    <a:pt x="9" y="64"/>
                  </a:moveTo>
                  <a:cubicBezTo>
                    <a:pt x="9" y="70"/>
                    <a:pt x="14" y="74"/>
                    <a:pt x="21" y="74"/>
                  </a:cubicBezTo>
                  <a:cubicBezTo>
                    <a:pt x="34" y="74"/>
                    <a:pt x="37" y="67"/>
                    <a:pt x="40" y="51"/>
                  </a:cubicBezTo>
                  <a:cubicBezTo>
                    <a:pt x="35" y="58"/>
                    <a:pt x="30" y="59"/>
                    <a:pt x="24" y="59"/>
                  </a:cubicBezTo>
                  <a:cubicBezTo>
                    <a:pt x="17" y="59"/>
                    <a:pt x="12" y="57"/>
                    <a:pt x="8" y="52"/>
                  </a:cubicBezTo>
                  <a:cubicBezTo>
                    <a:pt x="3" y="46"/>
                    <a:pt x="3" y="40"/>
                    <a:pt x="3" y="35"/>
                  </a:cubicBezTo>
                  <a:cubicBezTo>
                    <a:pt x="3" y="17"/>
                    <a:pt x="15" y="0"/>
                    <a:pt x="32" y="0"/>
                  </a:cubicBezTo>
                  <a:cubicBezTo>
                    <a:pt x="36" y="0"/>
                    <a:pt x="43" y="1"/>
                    <a:pt x="47" y="8"/>
                  </a:cubicBezTo>
                  <a:cubicBezTo>
                    <a:pt x="48" y="9"/>
                    <a:pt x="48" y="10"/>
                    <a:pt x="49" y="12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7" y="65"/>
                    <a:pt x="45" y="71"/>
                    <a:pt x="39" y="76"/>
                  </a:cubicBezTo>
                  <a:cubicBezTo>
                    <a:pt x="37" y="78"/>
                    <a:pt x="31" y="82"/>
                    <a:pt x="22" y="82"/>
                  </a:cubicBezTo>
                  <a:cubicBezTo>
                    <a:pt x="11" y="82"/>
                    <a:pt x="0" y="78"/>
                    <a:pt x="0" y="64"/>
                  </a:cubicBezTo>
                  <a:lnTo>
                    <a:pt x="9" y="64"/>
                  </a:lnTo>
                  <a:close/>
                  <a:moveTo>
                    <a:pt x="26" y="51"/>
                  </a:moveTo>
                  <a:cubicBezTo>
                    <a:pt x="39" y="51"/>
                    <a:pt x="46" y="36"/>
                    <a:pt x="46" y="23"/>
                  </a:cubicBezTo>
                  <a:cubicBezTo>
                    <a:pt x="46" y="14"/>
                    <a:pt x="40" y="9"/>
                    <a:pt x="32" y="9"/>
                  </a:cubicBezTo>
                  <a:cubicBezTo>
                    <a:pt x="21" y="9"/>
                    <a:pt x="13" y="21"/>
                    <a:pt x="13" y="35"/>
                  </a:cubicBezTo>
                  <a:cubicBezTo>
                    <a:pt x="13" y="44"/>
                    <a:pt x="16" y="51"/>
                    <a:pt x="2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4"/>
            <p:cNvSpPr>
              <a:spLocks/>
            </p:cNvSpPr>
            <p:nvPr userDrawn="1"/>
          </p:nvSpPr>
          <p:spPr bwMode="auto">
            <a:xfrm>
              <a:off x="7527925" y="3994150"/>
              <a:ext cx="68262" cy="95250"/>
            </a:xfrm>
            <a:custGeom>
              <a:avLst/>
              <a:gdLst>
                <a:gd name="T0" fmla="*/ 9 w 57"/>
                <a:gd name="T1" fmla="*/ 0 h 80"/>
                <a:gd name="T2" fmla="*/ 19 w 57"/>
                <a:gd name="T3" fmla="*/ 0 h 80"/>
                <a:gd name="T4" fmla="*/ 23 w 57"/>
                <a:gd name="T5" fmla="*/ 47 h 80"/>
                <a:gd name="T6" fmla="*/ 23 w 57"/>
                <a:gd name="T7" fmla="*/ 47 h 80"/>
                <a:gd name="T8" fmla="*/ 47 w 57"/>
                <a:gd name="T9" fmla="*/ 0 h 80"/>
                <a:gd name="T10" fmla="*/ 57 w 57"/>
                <a:gd name="T11" fmla="*/ 0 h 80"/>
                <a:gd name="T12" fmla="*/ 22 w 57"/>
                <a:gd name="T13" fmla="*/ 66 h 80"/>
                <a:gd name="T14" fmla="*/ 6 w 57"/>
                <a:gd name="T15" fmla="*/ 80 h 80"/>
                <a:gd name="T16" fmla="*/ 0 w 57"/>
                <a:gd name="T17" fmla="*/ 79 h 80"/>
                <a:gd name="T18" fmla="*/ 1 w 57"/>
                <a:gd name="T19" fmla="*/ 71 h 80"/>
                <a:gd name="T20" fmla="*/ 5 w 57"/>
                <a:gd name="T21" fmla="*/ 71 h 80"/>
                <a:gd name="T22" fmla="*/ 13 w 57"/>
                <a:gd name="T23" fmla="*/ 65 h 80"/>
                <a:gd name="T24" fmla="*/ 16 w 57"/>
                <a:gd name="T25" fmla="*/ 59 h 80"/>
                <a:gd name="T26" fmla="*/ 9 w 57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" h="80">
                  <a:moveTo>
                    <a:pt x="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2" y="66"/>
                    <a:pt x="22" y="66"/>
                    <a:pt x="22" y="66"/>
                  </a:cubicBezTo>
                  <a:cubicBezTo>
                    <a:pt x="18" y="73"/>
                    <a:pt x="15" y="80"/>
                    <a:pt x="6" y="80"/>
                  </a:cubicBezTo>
                  <a:cubicBezTo>
                    <a:pt x="4" y="80"/>
                    <a:pt x="2" y="80"/>
                    <a:pt x="0" y="79"/>
                  </a:cubicBezTo>
                  <a:cubicBezTo>
                    <a:pt x="1" y="71"/>
                    <a:pt x="1" y="71"/>
                    <a:pt x="1" y="71"/>
                  </a:cubicBezTo>
                  <a:cubicBezTo>
                    <a:pt x="3" y="71"/>
                    <a:pt x="4" y="71"/>
                    <a:pt x="5" y="71"/>
                  </a:cubicBezTo>
                  <a:cubicBezTo>
                    <a:pt x="10" y="71"/>
                    <a:pt x="12" y="67"/>
                    <a:pt x="13" y="65"/>
                  </a:cubicBezTo>
                  <a:cubicBezTo>
                    <a:pt x="16" y="59"/>
                    <a:pt x="16" y="59"/>
                    <a:pt x="16" y="59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55"/>
            <p:cNvSpPr>
              <a:spLocks/>
            </p:cNvSpPr>
            <p:nvPr userDrawn="1"/>
          </p:nvSpPr>
          <p:spPr bwMode="auto">
            <a:xfrm>
              <a:off x="7637463" y="3967163"/>
              <a:ext cx="82550" cy="96838"/>
            </a:xfrm>
            <a:custGeom>
              <a:avLst/>
              <a:gdLst>
                <a:gd name="T0" fmla="*/ 59 w 69"/>
                <a:gd name="T1" fmla="*/ 27 h 82"/>
                <a:gd name="T2" fmla="*/ 39 w 69"/>
                <a:gd name="T3" fmla="*/ 9 h 82"/>
                <a:gd name="T4" fmla="*/ 10 w 69"/>
                <a:gd name="T5" fmla="*/ 49 h 82"/>
                <a:gd name="T6" fmla="*/ 30 w 69"/>
                <a:gd name="T7" fmla="*/ 73 h 82"/>
                <a:gd name="T8" fmla="*/ 54 w 69"/>
                <a:gd name="T9" fmla="*/ 52 h 82"/>
                <a:gd name="T10" fmla="*/ 65 w 69"/>
                <a:gd name="T11" fmla="*/ 52 h 82"/>
                <a:gd name="T12" fmla="*/ 30 w 69"/>
                <a:gd name="T13" fmla="*/ 82 h 82"/>
                <a:gd name="T14" fmla="*/ 0 w 69"/>
                <a:gd name="T15" fmla="*/ 50 h 82"/>
                <a:gd name="T16" fmla="*/ 40 w 69"/>
                <a:gd name="T17" fmla="*/ 0 h 82"/>
                <a:gd name="T18" fmla="*/ 69 w 69"/>
                <a:gd name="T19" fmla="*/ 27 h 82"/>
                <a:gd name="T20" fmla="*/ 59 w 69"/>
                <a:gd name="T21" fmla="*/ 27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82">
                  <a:moveTo>
                    <a:pt x="59" y="27"/>
                  </a:moveTo>
                  <a:cubicBezTo>
                    <a:pt x="58" y="15"/>
                    <a:pt x="50" y="9"/>
                    <a:pt x="39" y="9"/>
                  </a:cubicBezTo>
                  <a:cubicBezTo>
                    <a:pt x="19" y="9"/>
                    <a:pt x="10" y="32"/>
                    <a:pt x="10" y="49"/>
                  </a:cubicBezTo>
                  <a:cubicBezTo>
                    <a:pt x="10" y="62"/>
                    <a:pt x="16" y="73"/>
                    <a:pt x="30" y="73"/>
                  </a:cubicBezTo>
                  <a:cubicBezTo>
                    <a:pt x="43" y="73"/>
                    <a:pt x="51" y="63"/>
                    <a:pt x="54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61" y="69"/>
                    <a:pt x="48" y="82"/>
                    <a:pt x="30" y="82"/>
                  </a:cubicBezTo>
                  <a:cubicBezTo>
                    <a:pt x="11" y="82"/>
                    <a:pt x="0" y="69"/>
                    <a:pt x="0" y="50"/>
                  </a:cubicBezTo>
                  <a:cubicBezTo>
                    <a:pt x="0" y="25"/>
                    <a:pt x="14" y="0"/>
                    <a:pt x="40" y="0"/>
                  </a:cubicBezTo>
                  <a:cubicBezTo>
                    <a:pt x="58" y="0"/>
                    <a:pt x="68" y="12"/>
                    <a:pt x="69" y="27"/>
                  </a:cubicBezTo>
                  <a:lnTo>
                    <a:pt x="59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56"/>
            <p:cNvSpPr>
              <a:spLocks noEditPoints="1"/>
            </p:cNvSpPr>
            <p:nvPr userDrawn="1"/>
          </p:nvSpPr>
          <p:spPr bwMode="auto">
            <a:xfrm>
              <a:off x="7724775" y="3990975"/>
              <a:ext cx="65087" cy="73025"/>
            </a:xfrm>
            <a:custGeom>
              <a:avLst/>
              <a:gdLst>
                <a:gd name="T0" fmla="*/ 32 w 54"/>
                <a:gd name="T1" fmla="*/ 0 h 61"/>
                <a:gd name="T2" fmla="*/ 54 w 54"/>
                <a:gd name="T3" fmla="*/ 24 h 61"/>
                <a:gd name="T4" fmla="*/ 23 w 54"/>
                <a:gd name="T5" fmla="*/ 61 h 61"/>
                <a:gd name="T6" fmla="*/ 0 w 54"/>
                <a:gd name="T7" fmla="*/ 37 h 61"/>
                <a:gd name="T8" fmla="*/ 32 w 54"/>
                <a:gd name="T9" fmla="*/ 0 h 61"/>
                <a:gd name="T10" fmla="*/ 23 w 54"/>
                <a:gd name="T11" fmla="*/ 53 h 61"/>
                <a:gd name="T12" fmla="*/ 44 w 54"/>
                <a:gd name="T13" fmla="*/ 24 h 61"/>
                <a:gd name="T14" fmla="*/ 31 w 54"/>
                <a:gd name="T15" fmla="*/ 8 h 61"/>
                <a:gd name="T16" fmla="*/ 10 w 54"/>
                <a:gd name="T17" fmla="*/ 37 h 61"/>
                <a:gd name="T18" fmla="*/ 23 w 54"/>
                <a:gd name="T19" fmla="*/ 5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61">
                  <a:moveTo>
                    <a:pt x="32" y="0"/>
                  </a:moveTo>
                  <a:cubicBezTo>
                    <a:pt x="46" y="0"/>
                    <a:pt x="54" y="11"/>
                    <a:pt x="54" y="24"/>
                  </a:cubicBezTo>
                  <a:cubicBezTo>
                    <a:pt x="54" y="34"/>
                    <a:pt x="47" y="61"/>
                    <a:pt x="23" y="61"/>
                  </a:cubicBezTo>
                  <a:cubicBezTo>
                    <a:pt x="12" y="61"/>
                    <a:pt x="0" y="54"/>
                    <a:pt x="0" y="37"/>
                  </a:cubicBezTo>
                  <a:cubicBezTo>
                    <a:pt x="0" y="18"/>
                    <a:pt x="12" y="0"/>
                    <a:pt x="32" y="0"/>
                  </a:cubicBezTo>
                  <a:close/>
                  <a:moveTo>
                    <a:pt x="23" y="53"/>
                  </a:moveTo>
                  <a:cubicBezTo>
                    <a:pt x="39" y="53"/>
                    <a:pt x="44" y="34"/>
                    <a:pt x="44" y="24"/>
                  </a:cubicBezTo>
                  <a:cubicBezTo>
                    <a:pt x="44" y="13"/>
                    <a:pt x="38" y="8"/>
                    <a:pt x="31" y="8"/>
                  </a:cubicBezTo>
                  <a:cubicBezTo>
                    <a:pt x="17" y="8"/>
                    <a:pt x="10" y="25"/>
                    <a:pt x="10" y="37"/>
                  </a:cubicBezTo>
                  <a:cubicBezTo>
                    <a:pt x="10" y="46"/>
                    <a:pt x="14" y="53"/>
                    <a:pt x="23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7"/>
            <p:cNvSpPr>
              <a:spLocks/>
            </p:cNvSpPr>
            <p:nvPr userDrawn="1"/>
          </p:nvSpPr>
          <p:spPr bwMode="auto">
            <a:xfrm>
              <a:off x="7796213" y="3992563"/>
              <a:ext cx="100012" cy="69850"/>
            </a:xfrm>
            <a:custGeom>
              <a:avLst/>
              <a:gdLst>
                <a:gd name="T0" fmla="*/ 12 w 84"/>
                <a:gd name="T1" fmla="*/ 1 h 58"/>
                <a:gd name="T2" fmla="*/ 20 w 84"/>
                <a:gd name="T3" fmla="*/ 1 h 58"/>
                <a:gd name="T4" fmla="*/ 18 w 84"/>
                <a:gd name="T5" fmla="*/ 11 h 58"/>
                <a:gd name="T6" fmla="*/ 37 w 84"/>
                <a:gd name="T7" fmla="*/ 0 h 58"/>
                <a:gd name="T8" fmla="*/ 50 w 84"/>
                <a:gd name="T9" fmla="*/ 10 h 58"/>
                <a:gd name="T10" fmla="*/ 70 w 84"/>
                <a:gd name="T11" fmla="*/ 0 h 58"/>
                <a:gd name="T12" fmla="*/ 84 w 84"/>
                <a:gd name="T13" fmla="*/ 12 h 58"/>
                <a:gd name="T14" fmla="*/ 83 w 84"/>
                <a:gd name="T15" fmla="*/ 22 h 58"/>
                <a:gd name="T16" fmla="*/ 75 w 84"/>
                <a:gd name="T17" fmla="*/ 58 h 58"/>
                <a:gd name="T18" fmla="*/ 65 w 84"/>
                <a:gd name="T19" fmla="*/ 58 h 58"/>
                <a:gd name="T20" fmla="*/ 73 w 84"/>
                <a:gd name="T21" fmla="*/ 22 h 58"/>
                <a:gd name="T22" fmla="*/ 74 w 84"/>
                <a:gd name="T23" fmla="*/ 14 h 58"/>
                <a:gd name="T24" fmla="*/ 67 w 84"/>
                <a:gd name="T25" fmla="*/ 8 h 58"/>
                <a:gd name="T26" fmla="*/ 49 w 84"/>
                <a:gd name="T27" fmla="*/ 25 h 58"/>
                <a:gd name="T28" fmla="*/ 42 w 84"/>
                <a:gd name="T29" fmla="*/ 58 h 58"/>
                <a:gd name="T30" fmla="*/ 32 w 84"/>
                <a:gd name="T31" fmla="*/ 58 h 58"/>
                <a:gd name="T32" fmla="*/ 40 w 84"/>
                <a:gd name="T33" fmla="*/ 23 h 58"/>
                <a:gd name="T34" fmla="*/ 41 w 84"/>
                <a:gd name="T35" fmla="*/ 15 h 58"/>
                <a:gd name="T36" fmla="*/ 34 w 84"/>
                <a:gd name="T37" fmla="*/ 8 h 58"/>
                <a:gd name="T38" fmla="*/ 16 w 84"/>
                <a:gd name="T39" fmla="*/ 25 h 58"/>
                <a:gd name="T40" fmla="*/ 9 w 84"/>
                <a:gd name="T41" fmla="*/ 58 h 58"/>
                <a:gd name="T42" fmla="*/ 0 w 84"/>
                <a:gd name="T43" fmla="*/ 58 h 58"/>
                <a:gd name="T44" fmla="*/ 12 w 84"/>
                <a:gd name="T45" fmla="*/ 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4" h="58">
                  <a:moveTo>
                    <a:pt x="12" y="1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21" y="6"/>
                    <a:pt x="28" y="0"/>
                    <a:pt x="37" y="0"/>
                  </a:cubicBezTo>
                  <a:cubicBezTo>
                    <a:pt x="46" y="0"/>
                    <a:pt x="50" y="6"/>
                    <a:pt x="50" y="10"/>
                  </a:cubicBezTo>
                  <a:cubicBezTo>
                    <a:pt x="53" y="6"/>
                    <a:pt x="61" y="0"/>
                    <a:pt x="70" y="0"/>
                  </a:cubicBezTo>
                  <a:cubicBezTo>
                    <a:pt x="78" y="0"/>
                    <a:pt x="84" y="5"/>
                    <a:pt x="84" y="12"/>
                  </a:cubicBezTo>
                  <a:cubicBezTo>
                    <a:pt x="84" y="15"/>
                    <a:pt x="83" y="19"/>
                    <a:pt x="83" y="22"/>
                  </a:cubicBezTo>
                  <a:cubicBezTo>
                    <a:pt x="75" y="58"/>
                    <a:pt x="75" y="58"/>
                    <a:pt x="75" y="58"/>
                  </a:cubicBezTo>
                  <a:cubicBezTo>
                    <a:pt x="65" y="58"/>
                    <a:pt x="65" y="58"/>
                    <a:pt x="65" y="58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74" y="19"/>
                    <a:pt x="74" y="16"/>
                    <a:pt x="74" y="14"/>
                  </a:cubicBezTo>
                  <a:cubicBezTo>
                    <a:pt x="74" y="10"/>
                    <a:pt x="71" y="8"/>
                    <a:pt x="67" y="8"/>
                  </a:cubicBezTo>
                  <a:cubicBezTo>
                    <a:pt x="58" y="8"/>
                    <a:pt x="50" y="19"/>
                    <a:pt x="49" y="25"/>
                  </a:cubicBezTo>
                  <a:cubicBezTo>
                    <a:pt x="42" y="58"/>
                    <a:pt x="42" y="58"/>
                    <a:pt x="42" y="58"/>
                  </a:cubicBezTo>
                  <a:cubicBezTo>
                    <a:pt x="32" y="58"/>
                    <a:pt x="32" y="58"/>
                    <a:pt x="32" y="58"/>
                  </a:cubicBezTo>
                  <a:cubicBezTo>
                    <a:pt x="40" y="23"/>
                    <a:pt x="40" y="23"/>
                    <a:pt x="40" y="23"/>
                  </a:cubicBezTo>
                  <a:cubicBezTo>
                    <a:pt x="41" y="19"/>
                    <a:pt x="41" y="17"/>
                    <a:pt x="41" y="15"/>
                  </a:cubicBezTo>
                  <a:cubicBezTo>
                    <a:pt x="41" y="11"/>
                    <a:pt x="38" y="8"/>
                    <a:pt x="34" y="8"/>
                  </a:cubicBezTo>
                  <a:cubicBezTo>
                    <a:pt x="25" y="8"/>
                    <a:pt x="18" y="18"/>
                    <a:pt x="16" y="25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0" y="58"/>
                    <a:pt x="0" y="58"/>
                    <a:pt x="0" y="58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58"/>
            <p:cNvSpPr>
              <a:spLocks noEditPoints="1"/>
            </p:cNvSpPr>
            <p:nvPr userDrawn="1"/>
          </p:nvSpPr>
          <p:spPr bwMode="auto">
            <a:xfrm>
              <a:off x="7899400" y="3992563"/>
              <a:ext cx="76200" cy="95250"/>
            </a:xfrm>
            <a:custGeom>
              <a:avLst/>
              <a:gdLst>
                <a:gd name="T0" fmla="*/ 16 w 63"/>
                <a:gd name="T1" fmla="*/ 1 h 80"/>
                <a:gd name="T2" fmla="*/ 26 w 63"/>
                <a:gd name="T3" fmla="*/ 1 h 80"/>
                <a:gd name="T4" fmla="*/ 24 w 63"/>
                <a:gd name="T5" fmla="*/ 9 h 80"/>
                <a:gd name="T6" fmla="*/ 24 w 63"/>
                <a:gd name="T7" fmla="*/ 9 h 80"/>
                <a:gd name="T8" fmla="*/ 42 w 63"/>
                <a:gd name="T9" fmla="*/ 0 h 80"/>
                <a:gd name="T10" fmla="*/ 63 w 63"/>
                <a:gd name="T11" fmla="*/ 22 h 80"/>
                <a:gd name="T12" fmla="*/ 33 w 63"/>
                <a:gd name="T13" fmla="*/ 60 h 80"/>
                <a:gd name="T14" fmla="*/ 16 w 63"/>
                <a:gd name="T15" fmla="*/ 48 h 80"/>
                <a:gd name="T16" fmla="*/ 16 w 63"/>
                <a:gd name="T17" fmla="*/ 48 h 80"/>
                <a:gd name="T18" fmla="*/ 9 w 63"/>
                <a:gd name="T19" fmla="*/ 80 h 80"/>
                <a:gd name="T20" fmla="*/ 0 w 63"/>
                <a:gd name="T21" fmla="*/ 80 h 80"/>
                <a:gd name="T22" fmla="*/ 16 w 63"/>
                <a:gd name="T23" fmla="*/ 1 h 80"/>
                <a:gd name="T24" fmla="*/ 33 w 63"/>
                <a:gd name="T25" fmla="*/ 52 h 80"/>
                <a:gd name="T26" fmla="*/ 53 w 63"/>
                <a:gd name="T27" fmla="*/ 23 h 80"/>
                <a:gd name="T28" fmla="*/ 40 w 63"/>
                <a:gd name="T29" fmla="*/ 8 h 80"/>
                <a:gd name="T30" fmla="*/ 19 w 63"/>
                <a:gd name="T31" fmla="*/ 36 h 80"/>
                <a:gd name="T32" fmla="*/ 33 w 63"/>
                <a:gd name="T33" fmla="*/ 5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80">
                  <a:moveTo>
                    <a:pt x="16" y="1"/>
                  </a:moveTo>
                  <a:cubicBezTo>
                    <a:pt x="26" y="1"/>
                    <a:pt x="26" y="1"/>
                    <a:pt x="26" y="1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9" y="3"/>
                    <a:pt x="34" y="0"/>
                    <a:pt x="42" y="0"/>
                  </a:cubicBezTo>
                  <a:cubicBezTo>
                    <a:pt x="59" y="0"/>
                    <a:pt x="63" y="13"/>
                    <a:pt x="63" y="22"/>
                  </a:cubicBezTo>
                  <a:cubicBezTo>
                    <a:pt x="63" y="35"/>
                    <a:pt x="56" y="60"/>
                    <a:pt x="33" y="60"/>
                  </a:cubicBezTo>
                  <a:cubicBezTo>
                    <a:pt x="25" y="60"/>
                    <a:pt x="19" y="56"/>
                    <a:pt x="16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9" y="80"/>
                    <a:pt x="9" y="80"/>
                    <a:pt x="9" y="80"/>
                  </a:cubicBezTo>
                  <a:cubicBezTo>
                    <a:pt x="0" y="80"/>
                    <a:pt x="0" y="80"/>
                    <a:pt x="0" y="80"/>
                  </a:cubicBezTo>
                  <a:lnTo>
                    <a:pt x="16" y="1"/>
                  </a:lnTo>
                  <a:close/>
                  <a:moveTo>
                    <a:pt x="33" y="52"/>
                  </a:moveTo>
                  <a:cubicBezTo>
                    <a:pt x="48" y="52"/>
                    <a:pt x="53" y="33"/>
                    <a:pt x="53" y="23"/>
                  </a:cubicBezTo>
                  <a:cubicBezTo>
                    <a:pt x="53" y="13"/>
                    <a:pt x="48" y="8"/>
                    <a:pt x="40" y="8"/>
                  </a:cubicBezTo>
                  <a:cubicBezTo>
                    <a:pt x="26" y="8"/>
                    <a:pt x="19" y="24"/>
                    <a:pt x="19" y="36"/>
                  </a:cubicBezTo>
                  <a:cubicBezTo>
                    <a:pt x="19" y="46"/>
                    <a:pt x="25" y="52"/>
                    <a:pt x="33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59"/>
            <p:cNvSpPr>
              <a:spLocks noEditPoints="1"/>
            </p:cNvSpPr>
            <p:nvPr userDrawn="1"/>
          </p:nvSpPr>
          <p:spPr bwMode="auto">
            <a:xfrm>
              <a:off x="7985125" y="3990975"/>
              <a:ext cx="61912" cy="73025"/>
            </a:xfrm>
            <a:custGeom>
              <a:avLst/>
              <a:gdLst>
                <a:gd name="T0" fmla="*/ 46 w 52"/>
                <a:gd name="T1" fmla="*/ 44 h 61"/>
                <a:gd name="T2" fmla="*/ 45 w 52"/>
                <a:gd name="T3" fmla="*/ 49 h 61"/>
                <a:gd name="T4" fmla="*/ 49 w 52"/>
                <a:gd name="T5" fmla="*/ 52 h 61"/>
                <a:gd name="T6" fmla="*/ 51 w 52"/>
                <a:gd name="T7" fmla="*/ 52 h 61"/>
                <a:gd name="T8" fmla="*/ 50 w 52"/>
                <a:gd name="T9" fmla="*/ 59 h 61"/>
                <a:gd name="T10" fmla="*/ 44 w 52"/>
                <a:gd name="T11" fmla="*/ 60 h 61"/>
                <a:gd name="T12" fmla="*/ 36 w 52"/>
                <a:gd name="T13" fmla="*/ 52 h 61"/>
                <a:gd name="T14" fmla="*/ 36 w 52"/>
                <a:gd name="T15" fmla="*/ 52 h 61"/>
                <a:gd name="T16" fmla="*/ 18 w 52"/>
                <a:gd name="T17" fmla="*/ 61 h 61"/>
                <a:gd name="T18" fmla="*/ 0 w 52"/>
                <a:gd name="T19" fmla="*/ 44 h 61"/>
                <a:gd name="T20" fmla="*/ 20 w 52"/>
                <a:gd name="T21" fmla="*/ 25 h 61"/>
                <a:gd name="T22" fmla="*/ 33 w 52"/>
                <a:gd name="T23" fmla="*/ 24 h 61"/>
                <a:gd name="T24" fmla="*/ 42 w 52"/>
                <a:gd name="T25" fmla="*/ 16 h 61"/>
                <a:gd name="T26" fmla="*/ 30 w 52"/>
                <a:gd name="T27" fmla="*/ 8 h 61"/>
                <a:gd name="T28" fmla="*/ 16 w 52"/>
                <a:gd name="T29" fmla="*/ 18 h 61"/>
                <a:gd name="T30" fmla="*/ 7 w 52"/>
                <a:gd name="T31" fmla="*/ 18 h 61"/>
                <a:gd name="T32" fmla="*/ 31 w 52"/>
                <a:gd name="T33" fmla="*/ 0 h 61"/>
                <a:gd name="T34" fmla="*/ 52 w 52"/>
                <a:gd name="T35" fmla="*/ 14 h 61"/>
                <a:gd name="T36" fmla="*/ 50 w 52"/>
                <a:gd name="T37" fmla="*/ 25 h 61"/>
                <a:gd name="T38" fmla="*/ 46 w 52"/>
                <a:gd name="T39" fmla="*/ 44 h 61"/>
                <a:gd name="T40" fmla="*/ 39 w 52"/>
                <a:gd name="T41" fmla="*/ 30 h 61"/>
                <a:gd name="T42" fmla="*/ 23 w 52"/>
                <a:gd name="T43" fmla="*/ 33 h 61"/>
                <a:gd name="T44" fmla="*/ 10 w 52"/>
                <a:gd name="T45" fmla="*/ 44 h 61"/>
                <a:gd name="T46" fmla="*/ 20 w 52"/>
                <a:gd name="T47" fmla="*/ 53 h 61"/>
                <a:gd name="T48" fmla="*/ 39 w 52"/>
                <a:gd name="T4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2" h="61">
                  <a:moveTo>
                    <a:pt x="46" y="44"/>
                  </a:moveTo>
                  <a:cubicBezTo>
                    <a:pt x="45" y="46"/>
                    <a:pt x="45" y="48"/>
                    <a:pt x="45" y="49"/>
                  </a:cubicBezTo>
                  <a:cubicBezTo>
                    <a:pt x="45" y="51"/>
                    <a:pt x="46" y="52"/>
                    <a:pt x="49" y="52"/>
                  </a:cubicBezTo>
                  <a:cubicBezTo>
                    <a:pt x="50" y="52"/>
                    <a:pt x="50" y="52"/>
                    <a:pt x="51" y="52"/>
                  </a:cubicBezTo>
                  <a:cubicBezTo>
                    <a:pt x="50" y="59"/>
                    <a:pt x="50" y="59"/>
                    <a:pt x="50" y="59"/>
                  </a:cubicBezTo>
                  <a:cubicBezTo>
                    <a:pt x="48" y="59"/>
                    <a:pt x="46" y="60"/>
                    <a:pt x="44" y="60"/>
                  </a:cubicBezTo>
                  <a:cubicBezTo>
                    <a:pt x="38" y="60"/>
                    <a:pt x="36" y="55"/>
                    <a:pt x="36" y="52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35" y="54"/>
                    <a:pt x="29" y="61"/>
                    <a:pt x="18" y="61"/>
                  </a:cubicBezTo>
                  <a:cubicBezTo>
                    <a:pt x="5" y="61"/>
                    <a:pt x="0" y="51"/>
                    <a:pt x="0" y="44"/>
                  </a:cubicBezTo>
                  <a:cubicBezTo>
                    <a:pt x="0" y="31"/>
                    <a:pt x="9" y="26"/>
                    <a:pt x="20" y="25"/>
                  </a:cubicBezTo>
                  <a:cubicBezTo>
                    <a:pt x="33" y="24"/>
                    <a:pt x="33" y="24"/>
                    <a:pt x="33" y="24"/>
                  </a:cubicBezTo>
                  <a:cubicBezTo>
                    <a:pt x="41" y="24"/>
                    <a:pt x="42" y="21"/>
                    <a:pt x="42" y="16"/>
                  </a:cubicBezTo>
                  <a:cubicBezTo>
                    <a:pt x="42" y="10"/>
                    <a:pt x="38" y="8"/>
                    <a:pt x="30" y="8"/>
                  </a:cubicBezTo>
                  <a:cubicBezTo>
                    <a:pt x="22" y="8"/>
                    <a:pt x="17" y="12"/>
                    <a:pt x="1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6"/>
                    <a:pt x="19" y="0"/>
                    <a:pt x="31" y="0"/>
                  </a:cubicBezTo>
                  <a:cubicBezTo>
                    <a:pt x="40" y="0"/>
                    <a:pt x="52" y="3"/>
                    <a:pt x="52" y="14"/>
                  </a:cubicBezTo>
                  <a:cubicBezTo>
                    <a:pt x="52" y="17"/>
                    <a:pt x="51" y="20"/>
                    <a:pt x="50" y="25"/>
                  </a:cubicBezTo>
                  <a:lnTo>
                    <a:pt x="46" y="44"/>
                  </a:lnTo>
                  <a:close/>
                  <a:moveTo>
                    <a:pt x="39" y="30"/>
                  </a:moveTo>
                  <a:cubicBezTo>
                    <a:pt x="36" y="32"/>
                    <a:pt x="30" y="32"/>
                    <a:pt x="23" y="33"/>
                  </a:cubicBezTo>
                  <a:cubicBezTo>
                    <a:pt x="15" y="33"/>
                    <a:pt x="10" y="37"/>
                    <a:pt x="10" y="44"/>
                  </a:cubicBezTo>
                  <a:cubicBezTo>
                    <a:pt x="10" y="50"/>
                    <a:pt x="15" y="53"/>
                    <a:pt x="20" y="53"/>
                  </a:cubicBezTo>
                  <a:cubicBezTo>
                    <a:pt x="32" y="53"/>
                    <a:pt x="37" y="44"/>
                    <a:pt x="39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60"/>
            <p:cNvSpPr>
              <a:spLocks/>
            </p:cNvSpPr>
            <p:nvPr userDrawn="1"/>
          </p:nvSpPr>
          <p:spPr bwMode="auto">
            <a:xfrm>
              <a:off x="8054975" y="3992563"/>
              <a:ext cx="65087" cy="69850"/>
            </a:xfrm>
            <a:custGeom>
              <a:avLst/>
              <a:gdLst>
                <a:gd name="T0" fmla="*/ 12 w 54"/>
                <a:gd name="T1" fmla="*/ 1 h 58"/>
                <a:gd name="T2" fmla="*/ 21 w 54"/>
                <a:gd name="T3" fmla="*/ 1 h 58"/>
                <a:gd name="T4" fmla="*/ 19 w 54"/>
                <a:gd name="T5" fmla="*/ 10 h 58"/>
                <a:gd name="T6" fmla="*/ 39 w 54"/>
                <a:gd name="T7" fmla="*/ 0 h 58"/>
                <a:gd name="T8" fmla="*/ 54 w 54"/>
                <a:gd name="T9" fmla="*/ 13 h 58"/>
                <a:gd name="T10" fmla="*/ 52 w 54"/>
                <a:gd name="T11" fmla="*/ 23 h 58"/>
                <a:gd name="T12" fmla="*/ 45 w 54"/>
                <a:gd name="T13" fmla="*/ 58 h 58"/>
                <a:gd name="T14" fmla="*/ 35 w 54"/>
                <a:gd name="T15" fmla="*/ 58 h 58"/>
                <a:gd name="T16" fmla="*/ 43 w 54"/>
                <a:gd name="T17" fmla="*/ 23 h 58"/>
                <a:gd name="T18" fmla="*/ 44 w 54"/>
                <a:gd name="T19" fmla="*/ 16 h 58"/>
                <a:gd name="T20" fmla="*/ 35 w 54"/>
                <a:gd name="T21" fmla="*/ 8 h 58"/>
                <a:gd name="T22" fmla="*/ 16 w 54"/>
                <a:gd name="T23" fmla="*/ 27 h 58"/>
                <a:gd name="T24" fmla="*/ 9 w 54"/>
                <a:gd name="T25" fmla="*/ 58 h 58"/>
                <a:gd name="T26" fmla="*/ 0 w 54"/>
                <a:gd name="T27" fmla="*/ 58 h 58"/>
                <a:gd name="T28" fmla="*/ 12 w 54"/>
                <a:gd name="T29" fmla="*/ 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" h="58">
                  <a:moveTo>
                    <a:pt x="12" y="1"/>
                  </a:moveTo>
                  <a:cubicBezTo>
                    <a:pt x="21" y="1"/>
                    <a:pt x="21" y="1"/>
                    <a:pt x="21" y="1"/>
                  </a:cubicBezTo>
                  <a:cubicBezTo>
                    <a:pt x="19" y="10"/>
                    <a:pt x="19" y="10"/>
                    <a:pt x="19" y="10"/>
                  </a:cubicBezTo>
                  <a:cubicBezTo>
                    <a:pt x="25" y="4"/>
                    <a:pt x="31" y="0"/>
                    <a:pt x="39" y="0"/>
                  </a:cubicBezTo>
                  <a:cubicBezTo>
                    <a:pt x="45" y="0"/>
                    <a:pt x="54" y="3"/>
                    <a:pt x="54" y="13"/>
                  </a:cubicBezTo>
                  <a:cubicBezTo>
                    <a:pt x="54" y="15"/>
                    <a:pt x="53" y="19"/>
                    <a:pt x="52" y="23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4" y="20"/>
                    <a:pt x="44" y="17"/>
                    <a:pt x="44" y="16"/>
                  </a:cubicBezTo>
                  <a:cubicBezTo>
                    <a:pt x="44" y="11"/>
                    <a:pt x="42" y="8"/>
                    <a:pt x="35" y="8"/>
                  </a:cubicBezTo>
                  <a:cubicBezTo>
                    <a:pt x="26" y="8"/>
                    <a:pt x="18" y="17"/>
                    <a:pt x="16" y="27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0" y="58"/>
                    <a:pt x="0" y="58"/>
                    <a:pt x="0" y="58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61"/>
            <p:cNvSpPr>
              <a:spLocks noEditPoints="1"/>
            </p:cNvSpPr>
            <p:nvPr userDrawn="1"/>
          </p:nvSpPr>
          <p:spPr bwMode="auto">
            <a:xfrm>
              <a:off x="8128000" y="3968750"/>
              <a:ext cx="30162" cy="93663"/>
            </a:xfrm>
            <a:custGeom>
              <a:avLst/>
              <a:gdLst>
                <a:gd name="T0" fmla="*/ 9 w 19"/>
                <a:gd name="T1" fmla="*/ 16 h 59"/>
                <a:gd name="T2" fmla="*/ 16 w 19"/>
                <a:gd name="T3" fmla="*/ 16 h 59"/>
                <a:gd name="T4" fmla="*/ 7 w 19"/>
                <a:gd name="T5" fmla="*/ 59 h 59"/>
                <a:gd name="T6" fmla="*/ 0 w 19"/>
                <a:gd name="T7" fmla="*/ 59 h 59"/>
                <a:gd name="T8" fmla="*/ 9 w 19"/>
                <a:gd name="T9" fmla="*/ 16 h 59"/>
                <a:gd name="T10" fmla="*/ 12 w 19"/>
                <a:gd name="T11" fmla="*/ 0 h 59"/>
                <a:gd name="T12" fmla="*/ 19 w 19"/>
                <a:gd name="T13" fmla="*/ 0 h 59"/>
                <a:gd name="T14" fmla="*/ 18 w 19"/>
                <a:gd name="T15" fmla="*/ 8 h 59"/>
                <a:gd name="T16" fmla="*/ 10 w 19"/>
                <a:gd name="T17" fmla="*/ 8 h 59"/>
                <a:gd name="T18" fmla="*/ 12 w 19"/>
                <a:gd name="T1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59">
                  <a:moveTo>
                    <a:pt x="9" y="16"/>
                  </a:moveTo>
                  <a:lnTo>
                    <a:pt x="16" y="16"/>
                  </a:lnTo>
                  <a:lnTo>
                    <a:pt x="7" y="59"/>
                  </a:lnTo>
                  <a:lnTo>
                    <a:pt x="0" y="59"/>
                  </a:lnTo>
                  <a:lnTo>
                    <a:pt x="9" y="16"/>
                  </a:lnTo>
                  <a:close/>
                  <a:moveTo>
                    <a:pt x="12" y="0"/>
                  </a:moveTo>
                  <a:lnTo>
                    <a:pt x="19" y="0"/>
                  </a:lnTo>
                  <a:lnTo>
                    <a:pt x="18" y="8"/>
                  </a:lnTo>
                  <a:lnTo>
                    <a:pt x="10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62"/>
            <p:cNvSpPr>
              <a:spLocks noEditPoints="1"/>
            </p:cNvSpPr>
            <p:nvPr userDrawn="1"/>
          </p:nvSpPr>
          <p:spPr bwMode="auto">
            <a:xfrm>
              <a:off x="8159750" y="3990975"/>
              <a:ext cx="60325" cy="73025"/>
            </a:xfrm>
            <a:custGeom>
              <a:avLst/>
              <a:gdLst>
                <a:gd name="T0" fmla="*/ 9 w 51"/>
                <a:gd name="T1" fmla="*/ 33 h 61"/>
                <a:gd name="T2" fmla="*/ 9 w 51"/>
                <a:gd name="T3" fmla="*/ 37 h 61"/>
                <a:gd name="T4" fmla="*/ 22 w 51"/>
                <a:gd name="T5" fmla="*/ 52 h 61"/>
                <a:gd name="T6" fmla="*/ 39 w 51"/>
                <a:gd name="T7" fmla="*/ 41 h 61"/>
                <a:gd name="T8" fmla="*/ 48 w 51"/>
                <a:gd name="T9" fmla="*/ 41 h 61"/>
                <a:gd name="T10" fmla="*/ 22 w 51"/>
                <a:gd name="T11" fmla="*/ 61 h 61"/>
                <a:gd name="T12" fmla="*/ 0 w 51"/>
                <a:gd name="T13" fmla="*/ 36 h 61"/>
                <a:gd name="T14" fmla="*/ 29 w 51"/>
                <a:gd name="T15" fmla="*/ 0 h 61"/>
                <a:gd name="T16" fmla="*/ 51 w 51"/>
                <a:gd name="T17" fmla="*/ 24 h 61"/>
                <a:gd name="T18" fmla="*/ 51 w 51"/>
                <a:gd name="T19" fmla="*/ 33 h 61"/>
                <a:gd name="T20" fmla="*/ 9 w 51"/>
                <a:gd name="T21" fmla="*/ 33 h 61"/>
                <a:gd name="T22" fmla="*/ 42 w 51"/>
                <a:gd name="T23" fmla="*/ 26 h 61"/>
                <a:gd name="T24" fmla="*/ 42 w 51"/>
                <a:gd name="T25" fmla="*/ 23 h 61"/>
                <a:gd name="T26" fmla="*/ 29 w 51"/>
                <a:gd name="T27" fmla="*/ 9 h 61"/>
                <a:gd name="T28" fmla="*/ 11 w 51"/>
                <a:gd name="T29" fmla="*/ 26 h 61"/>
                <a:gd name="T30" fmla="*/ 42 w 51"/>
                <a:gd name="T31" fmla="*/ 26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" h="61">
                  <a:moveTo>
                    <a:pt x="9" y="33"/>
                  </a:moveTo>
                  <a:cubicBezTo>
                    <a:pt x="9" y="34"/>
                    <a:pt x="9" y="36"/>
                    <a:pt x="9" y="37"/>
                  </a:cubicBezTo>
                  <a:cubicBezTo>
                    <a:pt x="9" y="46"/>
                    <a:pt x="13" y="52"/>
                    <a:pt x="22" y="52"/>
                  </a:cubicBezTo>
                  <a:cubicBezTo>
                    <a:pt x="31" y="52"/>
                    <a:pt x="35" y="47"/>
                    <a:pt x="39" y="41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44" y="53"/>
                    <a:pt x="35" y="61"/>
                    <a:pt x="22" y="61"/>
                  </a:cubicBezTo>
                  <a:cubicBezTo>
                    <a:pt x="8" y="61"/>
                    <a:pt x="0" y="51"/>
                    <a:pt x="0" y="36"/>
                  </a:cubicBezTo>
                  <a:cubicBezTo>
                    <a:pt x="0" y="18"/>
                    <a:pt x="11" y="0"/>
                    <a:pt x="29" y="0"/>
                  </a:cubicBezTo>
                  <a:cubicBezTo>
                    <a:pt x="49" y="0"/>
                    <a:pt x="51" y="17"/>
                    <a:pt x="51" y="24"/>
                  </a:cubicBezTo>
                  <a:cubicBezTo>
                    <a:pt x="51" y="29"/>
                    <a:pt x="51" y="31"/>
                    <a:pt x="51" y="33"/>
                  </a:cubicBezTo>
                  <a:lnTo>
                    <a:pt x="9" y="33"/>
                  </a:lnTo>
                  <a:close/>
                  <a:moveTo>
                    <a:pt x="42" y="26"/>
                  </a:moveTo>
                  <a:cubicBezTo>
                    <a:pt x="42" y="23"/>
                    <a:pt x="42" y="23"/>
                    <a:pt x="42" y="23"/>
                  </a:cubicBezTo>
                  <a:cubicBezTo>
                    <a:pt x="42" y="13"/>
                    <a:pt x="36" y="9"/>
                    <a:pt x="29" y="9"/>
                  </a:cubicBezTo>
                  <a:cubicBezTo>
                    <a:pt x="19" y="9"/>
                    <a:pt x="13" y="17"/>
                    <a:pt x="11" y="26"/>
                  </a:cubicBezTo>
                  <a:lnTo>
                    <a:pt x="42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63"/>
            <p:cNvSpPr>
              <a:spLocks/>
            </p:cNvSpPr>
            <p:nvPr userDrawn="1"/>
          </p:nvSpPr>
          <p:spPr bwMode="auto">
            <a:xfrm>
              <a:off x="8228013" y="3990975"/>
              <a:ext cx="58737" cy="73025"/>
            </a:xfrm>
            <a:custGeom>
              <a:avLst/>
              <a:gdLst>
                <a:gd name="T0" fmla="*/ 40 w 49"/>
                <a:gd name="T1" fmla="*/ 20 h 61"/>
                <a:gd name="T2" fmla="*/ 28 w 49"/>
                <a:gd name="T3" fmla="*/ 8 h 61"/>
                <a:gd name="T4" fmla="*/ 17 w 49"/>
                <a:gd name="T5" fmla="*/ 16 h 61"/>
                <a:gd name="T6" fmla="*/ 25 w 49"/>
                <a:gd name="T7" fmla="*/ 24 h 61"/>
                <a:gd name="T8" fmla="*/ 36 w 49"/>
                <a:gd name="T9" fmla="*/ 29 h 61"/>
                <a:gd name="T10" fmla="*/ 45 w 49"/>
                <a:gd name="T11" fmla="*/ 42 h 61"/>
                <a:gd name="T12" fmla="*/ 23 w 49"/>
                <a:gd name="T13" fmla="*/ 61 h 61"/>
                <a:gd name="T14" fmla="*/ 0 w 49"/>
                <a:gd name="T15" fmla="*/ 39 h 61"/>
                <a:gd name="T16" fmla="*/ 10 w 49"/>
                <a:gd name="T17" fmla="*/ 39 h 61"/>
                <a:gd name="T18" fmla="*/ 24 w 49"/>
                <a:gd name="T19" fmla="*/ 53 h 61"/>
                <a:gd name="T20" fmla="*/ 36 w 49"/>
                <a:gd name="T21" fmla="*/ 44 h 61"/>
                <a:gd name="T22" fmla="*/ 30 w 49"/>
                <a:gd name="T23" fmla="*/ 37 h 61"/>
                <a:gd name="T24" fmla="*/ 20 w 49"/>
                <a:gd name="T25" fmla="*/ 32 h 61"/>
                <a:gd name="T26" fmla="*/ 8 w 49"/>
                <a:gd name="T27" fmla="*/ 17 h 61"/>
                <a:gd name="T28" fmla="*/ 28 w 49"/>
                <a:gd name="T29" fmla="*/ 0 h 61"/>
                <a:gd name="T30" fmla="*/ 49 w 49"/>
                <a:gd name="T31" fmla="*/ 20 h 61"/>
                <a:gd name="T32" fmla="*/ 40 w 49"/>
                <a:gd name="T33" fmla="*/ 2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61">
                  <a:moveTo>
                    <a:pt x="40" y="20"/>
                  </a:moveTo>
                  <a:cubicBezTo>
                    <a:pt x="40" y="12"/>
                    <a:pt x="36" y="8"/>
                    <a:pt x="28" y="8"/>
                  </a:cubicBezTo>
                  <a:cubicBezTo>
                    <a:pt x="23" y="8"/>
                    <a:pt x="17" y="10"/>
                    <a:pt x="17" y="16"/>
                  </a:cubicBezTo>
                  <a:cubicBezTo>
                    <a:pt x="17" y="21"/>
                    <a:pt x="21" y="23"/>
                    <a:pt x="25" y="24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41" y="31"/>
                    <a:pt x="45" y="36"/>
                    <a:pt x="45" y="42"/>
                  </a:cubicBezTo>
                  <a:cubicBezTo>
                    <a:pt x="45" y="55"/>
                    <a:pt x="35" y="61"/>
                    <a:pt x="23" y="61"/>
                  </a:cubicBezTo>
                  <a:cubicBezTo>
                    <a:pt x="9" y="61"/>
                    <a:pt x="0" y="54"/>
                    <a:pt x="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49"/>
                    <a:pt x="13" y="53"/>
                    <a:pt x="24" y="53"/>
                  </a:cubicBezTo>
                  <a:cubicBezTo>
                    <a:pt x="30" y="53"/>
                    <a:pt x="36" y="50"/>
                    <a:pt x="36" y="44"/>
                  </a:cubicBezTo>
                  <a:cubicBezTo>
                    <a:pt x="36" y="40"/>
                    <a:pt x="34" y="38"/>
                    <a:pt x="30" y="37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13" y="29"/>
                    <a:pt x="8" y="26"/>
                    <a:pt x="8" y="17"/>
                  </a:cubicBezTo>
                  <a:cubicBezTo>
                    <a:pt x="8" y="11"/>
                    <a:pt x="13" y="0"/>
                    <a:pt x="28" y="0"/>
                  </a:cubicBezTo>
                  <a:cubicBezTo>
                    <a:pt x="41" y="0"/>
                    <a:pt x="49" y="7"/>
                    <a:pt x="49" y="20"/>
                  </a:cubicBez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64"/>
            <p:cNvSpPr>
              <a:spLocks/>
            </p:cNvSpPr>
            <p:nvPr userDrawn="1"/>
          </p:nvSpPr>
          <p:spPr bwMode="auto">
            <a:xfrm>
              <a:off x="6931025" y="3876675"/>
              <a:ext cx="1908175" cy="0"/>
            </a:xfrm>
            <a:custGeom>
              <a:avLst/>
              <a:gdLst>
                <a:gd name="T0" fmla="*/ 0 w 1202"/>
                <a:gd name="T1" fmla="*/ 1202 w 1202"/>
                <a:gd name="T2" fmla="*/ 0 w 120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202">
                  <a:moveTo>
                    <a:pt x="0" y="0"/>
                  </a:moveTo>
                  <a:lnTo>
                    <a:pt x="12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656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0936-E500-44B6-A4C8-6C73A0BE1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3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0200" y="319088"/>
            <a:ext cx="2112963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319088"/>
            <a:ext cx="6189662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5C6EA-7F01-4855-9EE8-7868F0C7A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93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319088"/>
            <a:ext cx="8455025" cy="5794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38138" y="1243013"/>
            <a:ext cx="8455025" cy="48609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74D09-7B79-4D21-B2A2-1B2196109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08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319088"/>
            <a:ext cx="8455025" cy="5794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38138" y="1243013"/>
            <a:ext cx="8455025" cy="48609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April/May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E6649-D46B-43FF-8143-A15F87617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958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3C5E0-D005-4CEC-B1B3-05C0449DE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4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39B76-2DE6-43E3-8593-EEDD8903A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6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8138" y="1243013"/>
            <a:ext cx="4151312" cy="4860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243013"/>
            <a:ext cx="4151313" cy="4860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89C40-2E21-442E-8137-6872018EC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4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7160-8D74-4CBD-A68C-200965C2D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1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B64BB-20E1-409D-BF4D-34F308385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5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E7257-5B2E-42FA-A9B3-6669E17A0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2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ACE3-492D-4A8F-A4BF-D9DE1F043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67290-6EC5-4692-A9A0-F3A7D3815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9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37"/>
          <p:cNvSpPr>
            <a:spLocks noChangeArrowheads="1"/>
          </p:cNvSpPr>
          <p:nvPr userDrawn="1"/>
        </p:nvSpPr>
        <p:spPr bwMode="gray">
          <a:xfrm>
            <a:off x="0" y="6473825"/>
            <a:ext cx="2116138" cy="384175"/>
          </a:xfrm>
          <a:prstGeom prst="rect">
            <a:avLst/>
          </a:prstGeom>
          <a:solidFill>
            <a:srgbClr val="0A3D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noAutofit/>
          </a:bodyPr>
          <a:lstStyle/>
          <a:p>
            <a:pPr lvl="0" eaLnBrk="1" hangingPunct="1"/>
            <a:endParaRPr lang="en-US"/>
          </a:p>
        </p:txBody>
      </p:sp>
      <p:sp>
        <p:nvSpPr>
          <p:cNvPr id="1027" name="Rectangle 338"/>
          <p:cNvSpPr>
            <a:spLocks noChangeArrowheads="1"/>
          </p:cNvSpPr>
          <p:nvPr userDrawn="1"/>
        </p:nvSpPr>
        <p:spPr bwMode="gray">
          <a:xfrm>
            <a:off x="2139950" y="6473825"/>
            <a:ext cx="6396038" cy="3841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8" name="Line 341"/>
          <p:cNvSpPr>
            <a:spLocks noChangeShapeType="1"/>
          </p:cNvSpPr>
          <p:nvPr userDrawn="1"/>
        </p:nvSpPr>
        <p:spPr bwMode="gray">
          <a:xfrm>
            <a:off x="0" y="6418263"/>
            <a:ext cx="8955088" cy="0"/>
          </a:xfrm>
          <a:prstGeom prst="line">
            <a:avLst/>
          </a:prstGeom>
          <a:noFill/>
          <a:ln w="50800">
            <a:solidFill>
              <a:srgbClr val="1E659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endParaRPr lang="en-US"/>
          </a:p>
        </p:txBody>
      </p:sp>
      <p:sp>
        <p:nvSpPr>
          <p:cNvPr id="1029" name="Rectangle 342"/>
          <p:cNvSpPr>
            <a:spLocks noChangeArrowheads="1"/>
          </p:cNvSpPr>
          <p:nvPr userDrawn="1"/>
        </p:nvSpPr>
        <p:spPr bwMode="gray">
          <a:xfrm>
            <a:off x="8562975" y="6473825"/>
            <a:ext cx="396875" cy="384175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7099300" y="6576026"/>
            <a:ext cx="149225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April/May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822575" y="6577013"/>
            <a:ext cx="407987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38138" y="319088"/>
            <a:ext cx="84550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38138" y="1243013"/>
            <a:ext cx="8455025" cy="486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562975" y="6554788"/>
            <a:ext cx="27781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E7E7E7"/>
                </a:solidFill>
              </a:defRPr>
            </a:lvl1pPr>
          </a:lstStyle>
          <a:p>
            <a:pPr>
              <a:defRPr/>
            </a:pPr>
            <a:fld id="{61E3D471-19B9-4AC1-AA46-1AD48ABB0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165126" y="6529252"/>
            <a:ext cx="538046" cy="274533"/>
            <a:chOff x="927126" y="6127297"/>
            <a:chExt cx="538046" cy="274533"/>
          </a:xfrm>
        </p:grpSpPr>
        <p:sp>
          <p:nvSpPr>
            <p:cNvPr id="27" name="Freeform 5"/>
            <p:cNvSpPr>
              <a:spLocks/>
            </p:cNvSpPr>
            <p:nvPr userDrawn="1"/>
          </p:nvSpPr>
          <p:spPr bwMode="auto">
            <a:xfrm>
              <a:off x="927126" y="6130303"/>
              <a:ext cx="118230" cy="101197"/>
            </a:xfrm>
            <a:custGeom>
              <a:avLst/>
              <a:gdLst>
                <a:gd name="T0" fmla="*/ 21 w 118"/>
                <a:gd name="T1" fmla="*/ 0 h 101"/>
                <a:gd name="T2" fmla="*/ 40 w 118"/>
                <a:gd name="T3" fmla="*/ 0 h 101"/>
                <a:gd name="T4" fmla="*/ 51 w 118"/>
                <a:gd name="T5" fmla="*/ 85 h 101"/>
                <a:gd name="T6" fmla="*/ 51 w 118"/>
                <a:gd name="T7" fmla="*/ 85 h 101"/>
                <a:gd name="T8" fmla="*/ 97 w 118"/>
                <a:gd name="T9" fmla="*/ 0 h 101"/>
                <a:gd name="T10" fmla="*/ 118 w 118"/>
                <a:gd name="T11" fmla="*/ 0 h 101"/>
                <a:gd name="T12" fmla="*/ 97 w 118"/>
                <a:gd name="T13" fmla="*/ 101 h 101"/>
                <a:gd name="T14" fmla="*/ 83 w 118"/>
                <a:gd name="T15" fmla="*/ 101 h 101"/>
                <a:gd name="T16" fmla="*/ 103 w 118"/>
                <a:gd name="T17" fmla="*/ 13 h 101"/>
                <a:gd name="T18" fmla="*/ 103 w 118"/>
                <a:gd name="T19" fmla="*/ 13 h 101"/>
                <a:gd name="T20" fmla="*/ 56 w 118"/>
                <a:gd name="T21" fmla="*/ 101 h 101"/>
                <a:gd name="T22" fmla="*/ 41 w 118"/>
                <a:gd name="T23" fmla="*/ 101 h 101"/>
                <a:gd name="T24" fmla="*/ 31 w 118"/>
                <a:gd name="T25" fmla="*/ 14 h 101"/>
                <a:gd name="T26" fmla="*/ 30 w 118"/>
                <a:gd name="T27" fmla="*/ 14 h 101"/>
                <a:gd name="T28" fmla="*/ 14 w 118"/>
                <a:gd name="T29" fmla="*/ 101 h 101"/>
                <a:gd name="T30" fmla="*/ 0 w 118"/>
                <a:gd name="T31" fmla="*/ 101 h 101"/>
                <a:gd name="T32" fmla="*/ 21 w 118"/>
                <a:gd name="T33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101">
                  <a:moveTo>
                    <a:pt x="21" y="0"/>
                  </a:moveTo>
                  <a:lnTo>
                    <a:pt x="40" y="0"/>
                  </a:lnTo>
                  <a:lnTo>
                    <a:pt x="51" y="85"/>
                  </a:lnTo>
                  <a:lnTo>
                    <a:pt x="51" y="85"/>
                  </a:lnTo>
                  <a:lnTo>
                    <a:pt x="97" y="0"/>
                  </a:lnTo>
                  <a:lnTo>
                    <a:pt x="118" y="0"/>
                  </a:lnTo>
                  <a:lnTo>
                    <a:pt x="97" y="101"/>
                  </a:lnTo>
                  <a:lnTo>
                    <a:pt x="83" y="101"/>
                  </a:lnTo>
                  <a:lnTo>
                    <a:pt x="103" y="13"/>
                  </a:lnTo>
                  <a:lnTo>
                    <a:pt x="103" y="13"/>
                  </a:lnTo>
                  <a:lnTo>
                    <a:pt x="56" y="101"/>
                  </a:lnTo>
                  <a:lnTo>
                    <a:pt x="41" y="101"/>
                  </a:lnTo>
                  <a:lnTo>
                    <a:pt x="31" y="14"/>
                  </a:lnTo>
                  <a:lnTo>
                    <a:pt x="30" y="14"/>
                  </a:lnTo>
                  <a:lnTo>
                    <a:pt x="14" y="101"/>
                  </a:lnTo>
                  <a:lnTo>
                    <a:pt x="0" y="10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"/>
            <p:cNvSpPr>
              <a:spLocks noEditPoints="1"/>
            </p:cNvSpPr>
            <p:nvPr userDrawn="1"/>
          </p:nvSpPr>
          <p:spPr bwMode="auto">
            <a:xfrm>
              <a:off x="1050365" y="6155351"/>
              <a:ext cx="66128" cy="78152"/>
            </a:xfrm>
            <a:custGeom>
              <a:avLst/>
              <a:gdLst>
                <a:gd name="T0" fmla="*/ 16 w 88"/>
                <a:gd name="T1" fmla="*/ 57 h 104"/>
                <a:gd name="T2" fmla="*/ 16 w 88"/>
                <a:gd name="T3" fmla="*/ 63 h 104"/>
                <a:gd name="T4" fmla="*/ 39 w 88"/>
                <a:gd name="T5" fmla="*/ 89 h 104"/>
                <a:gd name="T6" fmla="*/ 67 w 88"/>
                <a:gd name="T7" fmla="*/ 69 h 104"/>
                <a:gd name="T8" fmla="*/ 83 w 88"/>
                <a:gd name="T9" fmla="*/ 69 h 104"/>
                <a:gd name="T10" fmla="*/ 37 w 88"/>
                <a:gd name="T11" fmla="*/ 104 h 104"/>
                <a:gd name="T12" fmla="*/ 0 w 88"/>
                <a:gd name="T13" fmla="*/ 62 h 104"/>
                <a:gd name="T14" fmla="*/ 50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6 w 88"/>
                <a:gd name="T21" fmla="*/ 57 h 104"/>
                <a:gd name="T22" fmla="*/ 72 w 88"/>
                <a:gd name="T23" fmla="*/ 44 h 104"/>
                <a:gd name="T24" fmla="*/ 72 w 88"/>
                <a:gd name="T25" fmla="*/ 40 h 104"/>
                <a:gd name="T26" fmla="*/ 50 w 88"/>
                <a:gd name="T27" fmla="*/ 15 h 104"/>
                <a:gd name="T28" fmla="*/ 19 w 88"/>
                <a:gd name="T29" fmla="*/ 44 h 104"/>
                <a:gd name="T30" fmla="*/ 72 w 88"/>
                <a:gd name="T31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6" y="57"/>
                  </a:moveTo>
                  <a:cubicBezTo>
                    <a:pt x="16" y="59"/>
                    <a:pt x="16" y="61"/>
                    <a:pt x="16" y="63"/>
                  </a:cubicBezTo>
                  <a:cubicBezTo>
                    <a:pt x="16" y="79"/>
                    <a:pt x="23" y="89"/>
                    <a:pt x="39" y="89"/>
                  </a:cubicBezTo>
                  <a:cubicBezTo>
                    <a:pt x="53" y="89"/>
                    <a:pt x="61" y="81"/>
                    <a:pt x="67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5" y="91"/>
                    <a:pt x="61" y="104"/>
                    <a:pt x="37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9" y="0"/>
                    <a:pt x="50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7" y="53"/>
                    <a:pt x="87" y="57"/>
                  </a:cubicBezTo>
                  <a:lnTo>
                    <a:pt x="16" y="57"/>
                  </a:lnTo>
                  <a:close/>
                  <a:moveTo>
                    <a:pt x="72" y="44"/>
                  </a:moveTo>
                  <a:cubicBezTo>
                    <a:pt x="72" y="40"/>
                    <a:pt x="72" y="40"/>
                    <a:pt x="72" y="40"/>
                  </a:cubicBezTo>
                  <a:cubicBezTo>
                    <a:pt x="72" y="21"/>
                    <a:pt x="61" y="15"/>
                    <a:pt x="50" y="15"/>
                  </a:cubicBezTo>
                  <a:cubicBezTo>
                    <a:pt x="33" y="15"/>
                    <a:pt x="23" y="28"/>
                    <a:pt x="19" y="44"/>
                  </a:cubicBezTo>
                  <a:lnTo>
                    <a:pt x="72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"/>
            <p:cNvSpPr>
              <a:spLocks/>
            </p:cNvSpPr>
            <p:nvPr userDrawn="1"/>
          </p:nvSpPr>
          <p:spPr bwMode="auto">
            <a:xfrm>
              <a:off x="1128517" y="6138318"/>
              <a:ext cx="38074" cy="94183"/>
            </a:xfrm>
            <a:custGeom>
              <a:avLst/>
              <a:gdLst>
                <a:gd name="T0" fmla="*/ 14 w 50"/>
                <a:gd name="T1" fmla="*/ 39 h 124"/>
                <a:gd name="T2" fmla="*/ 0 w 50"/>
                <a:gd name="T3" fmla="*/ 39 h 124"/>
                <a:gd name="T4" fmla="*/ 3 w 50"/>
                <a:gd name="T5" fmla="*/ 26 h 124"/>
                <a:gd name="T6" fmla="*/ 17 w 50"/>
                <a:gd name="T7" fmla="*/ 26 h 124"/>
                <a:gd name="T8" fmla="*/ 23 w 50"/>
                <a:gd name="T9" fmla="*/ 0 h 124"/>
                <a:gd name="T10" fmla="*/ 38 w 50"/>
                <a:gd name="T11" fmla="*/ 0 h 124"/>
                <a:gd name="T12" fmla="*/ 33 w 50"/>
                <a:gd name="T13" fmla="*/ 26 h 124"/>
                <a:gd name="T14" fmla="*/ 50 w 50"/>
                <a:gd name="T15" fmla="*/ 26 h 124"/>
                <a:gd name="T16" fmla="*/ 48 w 50"/>
                <a:gd name="T17" fmla="*/ 39 h 124"/>
                <a:gd name="T18" fmla="*/ 30 w 50"/>
                <a:gd name="T19" fmla="*/ 39 h 124"/>
                <a:gd name="T20" fmla="*/ 18 w 50"/>
                <a:gd name="T21" fmla="*/ 95 h 124"/>
                <a:gd name="T22" fmla="*/ 17 w 50"/>
                <a:gd name="T23" fmla="*/ 105 h 124"/>
                <a:gd name="T24" fmla="*/ 24 w 50"/>
                <a:gd name="T25" fmla="*/ 110 h 124"/>
                <a:gd name="T26" fmla="*/ 34 w 50"/>
                <a:gd name="T27" fmla="*/ 109 h 124"/>
                <a:gd name="T28" fmla="*/ 31 w 50"/>
                <a:gd name="T29" fmla="*/ 123 h 124"/>
                <a:gd name="T30" fmla="*/ 20 w 50"/>
                <a:gd name="T31" fmla="*/ 124 h 124"/>
                <a:gd name="T32" fmla="*/ 0 w 50"/>
                <a:gd name="T33" fmla="*/ 108 h 124"/>
                <a:gd name="T34" fmla="*/ 1 w 50"/>
                <a:gd name="T35" fmla="*/ 102 h 124"/>
                <a:gd name="T36" fmla="*/ 14 w 50"/>
                <a:gd name="T37" fmla="*/ 3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0" h="124">
                  <a:moveTo>
                    <a:pt x="14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18" y="95"/>
                    <a:pt x="18" y="95"/>
                    <a:pt x="18" y="95"/>
                  </a:cubicBezTo>
                  <a:cubicBezTo>
                    <a:pt x="17" y="100"/>
                    <a:pt x="17" y="103"/>
                    <a:pt x="17" y="105"/>
                  </a:cubicBezTo>
                  <a:cubicBezTo>
                    <a:pt x="17" y="109"/>
                    <a:pt x="19" y="110"/>
                    <a:pt x="24" y="110"/>
                  </a:cubicBezTo>
                  <a:cubicBezTo>
                    <a:pt x="27" y="110"/>
                    <a:pt x="31" y="110"/>
                    <a:pt x="34" y="109"/>
                  </a:cubicBezTo>
                  <a:cubicBezTo>
                    <a:pt x="31" y="123"/>
                    <a:pt x="31" y="123"/>
                    <a:pt x="31" y="123"/>
                  </a:cubicBezTo>
                  <a:cubicBezTo>
                    <a:pt x="28" y="123"/>
                    <a:pt x="25" y="124"/>
                    <a:pt x="20" y="124"/>
                  </a:cubicBezTo>
                  <a:cubicBezTo>
                    <a:pt x="8" y="124"/>
                    <a:pt x="0" y="119"/>
                    <a:pt x="0" y="108"/>
                  </a:cubicBezTo>
                  <a:cubicBezTo>
                    <a:pt x="0" y="106"/>
                    <a:pt x="0" y="104"/>
                    <a:pt x="1" y="102"/>
                  </a:cubicBezTo>
                  <a:lnTo>
                    <a:pt x="14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"/>
            <p:cNvSpPr>
              <a:spLocks/>
            </p:cNvSpPr>
            <p:nvPr userDrawn="1"/>
          </p:nvSpPr>
          <p:spPr bwMode="auto">
            <a:xfrm>
              <a:off x="1167593" y="6185410"/>
              <a:ext cx="37072" cy="13026"/>
            </a:xfrm>
            <a:custGeom>
              <a:avLst/>
              <a:gdLst>
                <a:gd name="T0" fmla="*/ 3 w 37"/>
                <a:gd name="T1" fmla="*/ 0 h 13"/>
                <a:gd name="T2" fmla="*/ 37 w 37"/>
                <a:gd name="T3" fmla="*/ 0 h 13"/>
                <a:gd name="T4" fmla="*/ 34 w 37"/>
                <a:gd name="T5" fmla="*/ 13 h 13"/>
                <a:gd name="T6" fmla="*/ 0 w 37"/>
                <a:gd name="T7" fmla="*/ 13 h 13"/>
                <a:gd name="T8" fmla="*/ 3 w 3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3">
                  <a:moveTo>
                    <a:pt x="3" y="0"/>
                  </a:moveTo>
                  <a:lnTo>
                    <a:pt x="37" y="0"/>
                  </a:lnTo>
                  <a:lnTo>
                    <a:pt x="34" y="13"/>
                  </a:lnTo>
                  <a:lnTo>
                    <a:pt x="0" y="1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"/>
            <p:cNvSpPr>
              <a:spLocks/>
            </p:cNvSpPr>
            <p:nvPr userDrawn="1"/>
          </p:nvSpPr>
          <p:spPr bwMode="auto">
            <a:xfrm>
              <a:off x="1213683" y="6130303"/>
              <a:ext cx="86167" cy="101197"/>
            </a:xfrm>
            <a:custGeom>
              <a:avLst/>
              <a:gdLst>
                <a:gd name="T0" fmla="*/ 22 w 86"/>
                <a:gd name="T1" fmla="*/ 0 h 101"/>
                <a:gd name="T2" fmla="*/ 86 w 86"/>
                <a:gd name="T3" fmla="*/ 0 h 101"/>
                <a:gd name="T4" fmla="*/ 84 w 86"/>
                <a:gd name="T5" fmla="*/ 12 h 101"/>
                <a:gd name="T6" fmla="*/ 33 w 86"/>
                <a:gd name="T7" fmla="*/ 12 h 101"/>
                <a:gd name="T8" fmla="*/ 26 w 86"/>
                <a:gd name="T9" fmla="*/ 43 h 101"/>
                <a:gd name="T10" fmla="*/ 76 w 86"/>
                <a:gd name="T11" fmla="*/ 43 h 101"/>
                <a:gd name="T12" fmla="*/ 74 w 86"/>
                <a:gd name="T13" fmla="*/ 55 h 101"/>
                <a:gd name="T14" fmla="*/ 24 w 86"/>
                <a:gd name="T15" fmla="*/ 55 h 101"/>
                <a:gd name="T16" fmla="*/ 17 w 86"/>
                <a:gd name="T17" fmla="*/ 89 h 101"/>
                <a:gd name="T18" fmla="*/ 71 w 86"/>
                <a:gd name="T19" fmla="*/ 89 h 101"/>
                <a:gd name="T20" fmla="*/ 68 w 86"/>
                <a:gd name="T21" fmla="*/ 101 h 101"/>
                <a:gd name="T22" fmla="*/ 0 w 86"/>
                <a:gd name="T23" fmla="*/ 101 h 101"/>
                <a:gd name="T24" fmla="*/ 22 w 86"/>
                <a:gd name="T2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" h="101">
                  <a:moveTo>
                    <a:pt x="22" y="0"/>
                  </a:moveTo>
                  <a:lnTo>
                    <a:pt x="86" y="0"/>
                  </a:lnTo>
                  <a:lnTo>
                    <a:pt x="84" y="12"/>
                  </a:lnTo>
                  <a:lnTo>
                    <a:pt x="33" y="12"/>
                  </a:lnTo>
                  <a:lnTo>
                    <a:pt x="26" y="43"/>
                  </a:lnTo>
                  <a:lnTo>
                    <a:pt x="76" y="43"/>
                  </a:lnTo>
                  <a:lnTo>
                    <a:pt x="74" y="55"/>
                  </a:lnTo>
                  <a:lnTo>
                    <a:pt x="24" y="55"/>
                  </a:lnTo>
                  <a:lnTo>
                    <a:pt x="17" y="89"/>
                  </a:lnTo>
                  <a:lnTo>
                    <a:pt x="71" y="89"/>
                  </a:lnTo>
                  <a:lnTo>
                    <a:pt x="68" y="101"/>
                  </a:lnTo>
                  <a:lnTo>
                    <a:pt x="0" y="10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"/>
            <p:cNvSpPr>
              <a:spLocks noEditPoints="1"/>
            </p:cNvSpPr>
            <p:nvPr userDrawn="1"/>
          </p:nvSpPr>
          <p:spPr bwMode="auto">
            <a:xfrm>
              <a:off x="1300852" y="6130303"/>
              <a:ext cx="81157" cy="103201"/>
            </a:xfrm>
            <a:custGeom>
              <a:avLst/>
              <a:gdLst>
                <a:gd name="T0" fmla="*/ 91 w 107"/>
                <a:gd name="T1" fmla="*/ 0 h 137"/>
                <a:gd name="T2" fmla="*/ 107 w 107"/>
                <a:gd name="T3" fmla="*/ 0 h 137"/>
                <a:gd name="T4" fmla="*/ 79 w 107"/>
                <a:gd name="T5" fmla="*/ 134 h 137"/>
                <a:gd name="T6" fmla="*/ 64 w 107"/>
                <a:gd name="T7" fmla="*/ 134 h 137"/>
                <a:gd name="T8" fmla="*/ 67 w 107"/>
                <a:gd name="T9" fmla="*/ 120 h 137"/>
                <a:gd name="T10" fmla="*/ 36 w 107"/>
                <a:gd name="T11" fmla="*/ 137 h 137"/>
                <a:gd name="T12" fmla="*/ 9 w 107"/>
                <a:gd name="T13" fmla="*/ 126 h 137"/>
                <a:gd name="T14" fmla="*/ 0 w 107"/>
                <a:gd name="T15" fmla="*/ 97 h 137"/>
                <a:gd name="T16" fmla="*/ 51 w 107"/>
                <a:gd name="T17" fmla="*/ 34 h 137"/>
                <a:gd name="T18" fmla="*/ 78 w 107"/>
                <a:gd name="T19" fmla="*/ 49 h 137"/>
                <a:gd name="T20" fmla="*/ 80 w 107"/>
                <a:gd name="T21" fmla="*/ 53 h 137"/>
                <a:gd name="T22" fmla="*/ 91 w 107"/>
                <a:gd name="T23" fmla="*/ 0 h 137"/>
                <a:gd name="T24" fmla="*/ 74 w 107"/>
                <a:gd name="T25" fmla="*/ 75 h 137"/>
                <a:gd name="T26" fmla="*/ 52 w 107"/>
                <a:gd name="T27" fmla="*/ 48 h 137"/>
                <a:gd name="T28" fmla="*/ 17 w 107"/>
                <a:gd name="T29" fmla="*/ 97 h 137"/>
                <a:gd name="T30" fmla="*/ 40 w 107"/>
                <a:gd name="T31" fmla="*/ 124 h 137"/>
                <a:gd name="T32" fmla="*/ 74 w 107"/>
                <a:gd name="T33" fmla="*/ 7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7" h="137">
                  <a:moveTo>
                    <a:pt x="91" y="0"/>
                  </a:moveTo>
                  <a:cubicBezTo>
                    <a:pt x="107" y="0"/>
                    <a:pt x="107" y="0"/>
                    <a:pt x="107" y="0"/>
                  </a:cubicBezTo>
                  <a:cubicBezTo>
                    <a:pt x="79" y="134"/>
                    <a:pt x="79" y="134"/>
                    <a:pt x="79" y="134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1"/>
                    <a:pt x="57" y="137"/>
                    <a:pt x="36" y="137"/>
                  </a:cubicBezTo>
                  <a:cubicBezTo>
                    <a:pt x="29" y="137"/>
                    <a:pt x="17" y="135"/>
                    <a:pt x="9" y="126"/>
                  </a:cubicBezTo>
                  <a:cubicBezTo>
                    <a:pt x="0" y="116"/>
                    <a:pt x="0" y="104"/>
                    <a:pt x="0" y="97"/>
                  </a:cubicBezTo>
                  <a:cubicBezTo>
                    <a:pt x="0" y="64"/>
                    <a:pt x="21" y="34"/>
                    <a:pt x="51" y="34"/>
                  </a:cubicBezTo>
                  <a:cubicBezTo>
                    <a:pt x="66" y="34"/>
                    <a:pt x="75" y="43"/>
                    <a:pt x="78" y="49"/>
                  </a:cubicBezTo>
                  <a:cubicBezTo>
                    <a:pt x="78" y="50"/>
                    <a:pt x="79" y="52"/>
                    <a:pt x="80" y="53"/>
                  </a:cubicBezTo>
                  <a:lnTo>
                    <a:pt x="91" y="0"/>
                  </a:lnTo>
                  <a:close/>
                  <a:moveTo>
                    <a:pt x="74" y="75"/>
                  </a:moveTo>
                  <a:cubicBezTo>
                    <a:pt x="74" y="53"/>
                    <a:pt x="61" y="48"/>
                    <a:pt x="52" y="48"/>
                  </a:cubicBezTo>
                  <a:cubicBezTo>
                    <a:pt x="27" y="48"/>
                    <a:pt x="17" y="79"/>
                    <a:pt x="17" y="97"/>
                  </a:cubicBezTo>
                  <a:cubicBezTo>
                    <a:pt x="17" y="111"/>
                    <a:pt x="23" y="124"/>
                    <a:pt x="40" y="124"/>
                  </a:cubicBezTo>
                  <a:cubicBezTo>
                    <a:pt x="60" y="124"/>
                    <a:pt x="74" y="97"/>
                    <a:pt x="74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1"/>
            <p:cNvSpPr>
              <a:spLocks noEditPoints="1"/>
            </p:cNvSpPr>
            <p:nvPr userDrawn="1"/>
          </p:nvSpPr>
          <p:spPr bwMode="auto">
            <a:xfrm>
              <a:off x="1384014" y="6127297"/>
              <a:ext cx="26051" cy="25049"/>
            </a:xfrm>
            <a:custGeom>
              <a:avLst/>
              <a:gdLst>
                <a:gd name="T0" fmla="*/ 0 w 34"/>
                <a:gd name="T1" fmla="*/ 16 h 33"/>
                <a:gd name="T2" fmla="*/ 17 w 34"/>
                <a:gd name="T3" fmla="*/ 0 h 33"/>
                <a:gd name="T4" fmla="*/ 34 w 34"/>
                <a:gd name="T5" fmla="*/ 16 h 33"/>
                <a:gd name="T6" fmla="*/ 17 w 34"/>
                <a:gd name="T7" fmla="*/ 33 h 33"/>
                <a:gd name="T8" fmla="*/ 0 w 34"/>
                <a:gd name="T9" fmla="*/ 16 h 33"/>
                <a:gd name="T10" fmla="*/ 17 w 34"/>
                <a:gd name="T11" fmla="*/ 30 h 33"/>
                <a:gd name="T12" fmla="*/ 31 w 34"/>
                <a:gd name="T13" fmla="*/ 16 h 33"/>
                <a:gd name="T14" fmla="*/ 17 w 34"/>
                <a:gd name="T15" fmla="*/ 2 h 33"/>
                <a:gd name="T16" fmla="*/ 3 w 34"/>
                <a:gd name="T17" fmla="*/ 16 h 33"/>
                <a:gd name="T18" fmla="*/ 17 w 34"/>
                <a:gd name="T19" fmla="*/ 30 h 33"/>
                <a:gd name="T20" fmla="*/ 13 w 34"/>
                <a:gd name="T21" fmla="*/ 26 h 33"/>
                <a:gd name="T22" fmla="*/ 11 w 34"/>
                <a:gd name="T23" fmla="*/ 26 h 33"/>
                <a:gd name="T24" fmla="*/ 11 w 34"/>
                <a:gd name="T25" fmla="*/ 7 h 33"/>
                <a:gd name="T26" fmla="*/ 18 w 34"/>
                <a:gd name="T27" fmla="*/ 7 h 33"/>
                <a:gd name="T28" fmla="*/ 25 w 34"/>
                <a:gd name="T29" fmla="*/ 12 h 33"/>
                <a:gd name="T30" fmla="*/ 20 w 34"/>
                <a:gd name="T31" fmla="*/ 18 h 33"/>
                <a:gd name="T32" fmla="*/ 25 w 34"/>
                <a:gd name="T33" fmla="*/ 26 h 33"/>
                <a:gd name="T34" fmla="*/ 22 w 34"/>
                <a:gd name="T35" fmla="*/ 26 h 33"/>
                <a:gd name="T36" fmla="*/ 17 w 34"/>
                <a:gd name="T37" fmla="*/ 18 h 33"/>
                <a:gd name="T38" fmla="*/ 13 w 34"/>
                <a:gd name="T39" fmla="*/ 18 h 33"/>
                <a:gd name="T40" fmla="*/ 13 w 34"/>
                <a:gd name="T41" fmla="*/ 26 h 33"/>
                <a:gd name="T42" fmla="*/ 17 w 34"/>
                <a:gd name="T43" fmla="*/ 15 h 33"/>
                <a:gd name="T44" fmla="*/ 22 w 34"/>
                <a:gd name="T45" fmla="*/ 12 h 33"/>
                <a:gd name="T46" fmla="*/ 17 w 34"/>
                <a:gd name="T47" fmla="*/ 9 h 33"/>
                <a:gd name="T48" fmla="*/ 13 w 34"/>
                <a:gd name="T49" fmla="*/ 9 h 33"/>
                <a:gd name="T50" fmla="*/ 13 w 34"/>
                <a:gd name="T51" fmla="*/ 15 h 33"/>
                <a:gd name="T52" fmla="*/ 17 w 34"/>
                <a:gd name="T53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" h="33">
                  <a:moveTo>
                    <a:pt x="0" y="16"/>
                  </a:move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4" y="7"/>
                    <a:pt x="34" y="16"/>
                  </a:cubicBezTo>
                  <a:cubicBezTo>
                    <a:pt x="34" y="26"/>
                    <a:pt x="26" y="33"/>
                    <a:pt x="17" y="33"/>
                  </a:cubicBezTo>
                  <a:cubicBezTo>
                    <a:pt x="8" y="33"/>
                    <a:pt x="0" y="26"/>
                    <a:pt x="0" y="16"/>
                  </a:cubicBezTo>
                  <a:close/>
                  <a:moveTo>
                    <a:pt x="17" y="30"/>
                  </a:moveTo>
                  <a:cubicBezTo>
                    <a:pt x="25" y="30"/>
                    <a:pt x="31" y="24"/>
                    <a:pt x="31" y="16"/>
                  </a:cubicBezTo>
                  <a:cubicBezTo>
                    <a:pt x="31" y="8"/>
                    <a:pt x="25" y="2"/>
                    <a:pt x="17" y="2"/>
                  </a:cubicBezTo>
                  <a:cubicBezTo>
                    <a:pt x="9" y="2"/>
                    <a:pt x="3" y="8"/>
                    <a:pt x="3" y="16"/>
                  </a:cubicBezTo>
                  <a:cubicBezTo>
                    <a:pt x="3" y="24"/>
                    <a:pt x="9" y="30"/>
                    <a:pt x="17" y="30"/>
                  </a:cubicBezTo>
                  <a:close/>
                  <a:moveTo>
                    <a:pt x="13" y="26"/>
                  </a:moveTo>
                  <a:cubicBezTo>
                    <a:pt x="11" y="26"/>
                    <a:pt x="11" y="26"/>
                    <a:pt x="11" y="26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22" y="7"/>
                    <a:pt x="25" y="8"/>
                    <a:pt x="25" y="12"/>
                  </a:cubicBezTo>
                  <a:cubicBezTo>
                    <a:pt x="25" y="16"/>
                    <a:pt x="23" y="17"/>
                    <a:pt x="20" y="18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3" y="18"/>
                    <a:pt x="13" y="18"/>
                    <a:pt x="13" y="18"/>
                  </a:cubicBezTo>
                  <a:lnTo>
                    <a:pt x="13" y="26"/>
                  </a:lnTo>
                  <a:close/>
                  <a:moveTo>
                    <a:pt x="17" y="15"/>
                  </a:moveTo>
                  <a:cubicBezTo>
                    <a:pt x="19" y="15"/>
                    <a:pt x="22" y="15"/>
                    <a:pt x="22" y="12"/>
                  </a:cubicBezTo>
                  <a:cubicBezTo>
                    <a:pt x="22" y="10"/>
                    <a:pt x="19" y="9"/>
                    <a:pt x="17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5"/>
                    <a:pt x="13" y="15"/>
                    <a:pt x="13" y="15"/>
                  </a:cubicBezTo>
                  <a:lnTo>
                    <a:pt x="1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2"/>
            <p:cNvSpPr>
              <a:spLocks noEditPoints="1"/>
            </p:cNvSpPr>
            <p:nvPr userDrawn="1"/>
          </p:nvSpPr>
          <p:spPr bwMode="auto">
            <a:xfrm>
              <a:off x="927126" y="6298629"/>
              <a:ext cx="86167" cy="101197"/>
            </a:xfrm>
            <a:custGeom>
              <a:avLst/>
              <a:gdLst>
                <a:gd name="T0" fmla="*/ 18 w 114"/>
                <a:gd name="T1" fmla="*/ 134 h 134"/>
                <a:gd name="T2" fmla="*/ 0 w 114"/>
                <a:gd name="T3" fmla="*/ 134 h 134"/>
                <a:gd name="T4" fmla="*/ 28 w 114"/>
                <a:gd name="T5" fmla="*/ 0 h 134"/>
                <a:gd name="T6" fmla="*/ 74 w 114"/>
                <a:gd name="T7" fmla="*/ 0 h 134"/>
                <a:gd name="T8" fmla="*/ 114 w 114"/>
                <a:gd name="T9" fmla="*/ 34 h 134"/>
                <a:gd name="T10" fmla="*/ 72 w 114"/>
                <a:gd name="T11" fmla="*/ 78 h 134"/>
                <a:gd name="T12" fmla="*/ 29 w 114"/>
                <a:gd name="T13" fmla="*/ 78 h 134"/>
                <a:gd name="T14" fmla="*/ 18 w 114"/>
                <a:gd name="T15" fmla="*/ 134 h 134"/>
                <a:gd name="T16" fmla="*/ 33 w 114"/>
                <a:gd name="T17" fmla="*/ 63 h 134"/>
                <a:gd name="T18" fmla="*/ 69 w 114"/>
                <a:gd name="T19" fmla="*/ 63 h 134"/>
                <a:gd name="T20" fmla="*/ 96 w 114"/>
                <a:gd name="T21" fmla="*/ 37 h 134"/>
                <a:gd name="T22" fmla="*/ 73 w 114"/>
                <a:gd name="T23" fmla="*/ 16 h 134"/>
                <a:gd name="T24" fmla="*/ 43 w 114"/>
                <a:gd name="T25" fmla="*/ 16 h 134"/>
                <a:gd name="T26" fmla="*/ 33 w 114"/>
                <a:gd name="T27" fmla="*/ 6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4" h="134">
                  <a:moveTo>
                    <a:pt x="18" y="134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100" y="0"/>
                    <a:pt x="114" y="13"/>
                    <a:pt x="114" y="34"/>
                  </a:cubicBezTo>
                  <a:cubicBezTo>
                    <a:pt x="114" y="56"/>
                    <a:pt x="101" y="78"/>
                    <a:pt x="72" y="78"/>
                  </a:cubicBezTo>
                  <a:cubicBezTo>
                    <a:pt x="29" y="78"/>
                    <a:pt x="29" y="78"/>
                    <a:pt x="29" y="78"/>
                  </a:cubicBezTo>
                  <a:lnTo>
                    <a:pt x="18" y="134"/>
                  </a:lnTo>
                  <a:close/>
                  <a:moveTo>
                    <a:pt x="33" y="63"/>
                  </a:moveTo>
                  <a:cubicBezTo>
                    <a:pt x="69" y="63"/>
                    <a:pt x="69" y="63"/>
                    <a:pt x="69" y="63"/>
                  </a:cubicBezTo>
                  <a:cubicBezTo>
                    <a:pt x="91" y="63"/>
                    <a:pt x="96" y="45"/>
                    <a:pt x="96" y="37"/>
                  </a:cubicBezTo>
                  <a:cubicBezTo>
                    <a:pt x="96" y="23"/>
                    <a:pt x="90" y="16"/>
                    <a:pt x="73" y="16"/>
                  </a:cubicBezTo>
                  <a:cubicBezTo>
                    <a:pt x="43" y="16"/>
                    <a:pt x="43" y="16"/>
                    <a:pt x="43" y="16"/>
                  </a:cubicBezTo>
                  <a:lnTo>
                    <a:pt x="33" y="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3"/>
            <p:cNvSpPr>
              <a:spLocks noEditPoints="1"/>
            </p:cNvSpPr>
            <p:nvPr userDrawn="1"/>
          </p:nvSpPr>
          <p:spPr bwMode="auto">
            <a:xfrm>
              <a:off x="1019305" y="6323678"/>
              <a:ext cx="66128" cy="78152"/>
            </a:xfrm>
            <a:custGeom>
              <a:avLst/>
              <a:gdLst>
                <a:gd name="T0" fmla="*/ 16 w 88"/>
                <a:gd name="T1" fmla="*/ 57 h 104"/>
                <a:gd name="T2" fmla="*/ 15 w 88"/>
                <a:gd name="T3" fmla="*/ 63 h 104"/>
                <a:gd name="T4" fmla="*/ 38 w 88"/>
                <a:gd name="T5" fmla="*/ 89 h 104"/>
                <a:gd name="T6" fmla="*/ 66 w 88"/>
                <a:gd name="T7" fmla="*/ 69 h 104"/>
                <a:gd name="T8" fmla="*/ 83 w 88"/>
                <a:gd name="T9" fmla="*/ 69 h 104"/>
                <a:gd name="T10" fmla="*/ 37 w 88"/>
                <a:gd name="T11" fmla="*/ 104 h 104"/>
                <a:gd name="T12" fmla="*/ 0 w 88"/>
                <a:gd name="T13" fmla="*/ 62 h 104"/>
                <a:gd name="T14" fmla="*/ 50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6 w 88"/>
                <a:gd name="T21" fmla="*/ 57 h 104"/>
                <a:gd name="T22" fmla="*/ 72 w 88"/>
                <a:gd name="T23" fmla="*/ 44 h 104"/>
                <a:gd name="T24" fmla="*/ 72 w 88"/>
                <a:gd name="T25" fmla="*/ 40 h 104"/>
                <a:gd name="T26" fmla="*/ 50 w 88"/>
                <a:gd name="T27" fmla="*/ 15 h 104"/>
                <a:gd name="T28" fmla="*/ 19 w 88"/>
                <a:gd name="T29" fmla="*/ 44 h 104"/>
                <a:gd name="T30" fmla="*/ 72 w 88"/>
                <a:gd name="T31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6" y="57"/>
                  </a:moveTo>
                  <a:cubicBezTo>
                    <a:pt x="15" y="59"/>
                    <a:pt x="15" y="61"/>
                    <a:pt x="15" y="63"/>
                  </a:cubicBezTo>
                  <a:cubicBezTo>
                    <a:pt x="15" y="79"/>
                    <a:pt x="22" y="89"/>
                    <a:pt x="38" y="89"/>
                  </a:cubicBezTo>
                  <a:cubicBezTo>
                    <a:pt x="53" y="89"/>
                    <a:pt x="61" y="81"/>
                    <a:pt x="66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5" y="91"/>
                    <a:pt x="61" y="104"/>
                    <a:pt x="37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8" y="0"/>
                    <a:pt x="50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7" y="53"/>
                    <a:pt x="87" y="57"/>
                  </a:cubicBezTo>
                  <a:lnTo>
                    <a:pt x="16" y="57"/>
                  </a:lnTo>
                  <a:close/>
                  <a:moveTo>
                    <a:pt x="72" y="44"/>
                  </a:moveTo>
                  <a:cubicBezTo>
                    <a:pt x="72" y="40"/>
                    <a:pt x="72" y="40"/>
                    <a:pt x="72" y="40"/>
                  </a:cubicBezTo>
                  <a:cubicBezTo>
                    <a:pt x="72" y="21"/>
                    <a:pt x="61" y="15"/>
                    <a:pt x="50" y="15"/>
                  </a:cubicBezTo>
                  <a:cubicBezTo>
                    <a:pt x="33" y="15"/>
                    <a:pt x="22" y="28"/>
                    <a:pt x="19" y="44"/>
                  </a:cubicBezTo>
                  <a:lnTo>
                    <a:pt x="72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4"/>
            <p:cNvSpPr>
              <a:spLocks/>
            </p:cNvSpPr>
            <p:nvPr userDrawn="1"/>
          </p:nvSpPr>
          <p:spPr bwMode="auto">
            <a:xfrm>
              <a:off x="1093449" y="6324680"/>
              <a:ext cx="70136" cy="75146"/>
            </a:xfrm>
            <a:custGeom>
              <a:avLst/>
              <a:gdLst>
                <a:gd name="T0" fmla="*/ 21 w 93"/>
                <a:gd name="T1" fmla="*/ 2 h 100"/>
                <a:gd name="T2" fmla="*/ 37 w 93"/>
                <a:gd name="T3" fmla="*/ 2 h 100"/>
                <a:gd name="T4" fmla="*/ 34 w 93"/>
                <a:gd name="T5" fmla="*/ 18 h 100"/>
                <a:gd name="T6" fmla="*/ 68 w 93"/>
                <a:gd name="T7" fmla="*/ 0 h 100"/>
                <a:gd name="T8" fmla="*/ 93 w 93"/>
                <a:gd name="T9" fmla="*/ 22 h 100"/>
                <a:gd name="T10" fmla="*/ 91 w 93"/>
                <a:gd name="T11" fmla="*/ 40 h 100"/>
                <a:gd name="T12" fmla="*/ 78 w 93"/>
                <a:gd name="T13" fmla="*/ 100 h 100"/>
                <a:gd name="T14" fmla="*/ 61 w 93"/>
                <a:gd name="T15" fmla="*/ 100 h 100"/>
                <a:gd name="T16" fmla="*/ 74 w 93"/>
                <a:gd name="T17" fmla="*/ 40 h 100"/>
                <a:gd name="T18" fmla="*/ 76 w 93"/>
                <a:gd name="T19" fmla="*/ 28 h 100"/>
                <a:gd name="T20" fmla="*/ 61 w 93"/>
                <a:gd name="T21" fmla="*/ 15 h 100"/>
                <a:gd name="T22" fmla="*/ 28 w 93"/>
                <a:gd name="T23" fmla="*/ 46 h 100"/>
                <a:gd name="T24" fmla="*/ 16 w 93"/>
                <a:gd name="T25" fmla="*/ 100 h 100"/>
                <a:gd name="T26" fmla="*/ 0 w 93"/>
                <a:gd name="T27" fmla="*/ 100 h 100"/>
                <a:gd name="T28" fmla="*/ 21 w 93"/>
                <a:gd name="T29" fmla="*/ 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3" h="100">
                  <a:moveTo>
                    <a:pt x="21" y="2"/>
                  </a:moveTo>
                  <a:cubicBezTo>
                    <a:pt x="37" y="2"/>
                    <a:pt x="37" y="2"/>
                    <a:pt x="37" y="2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44" y="7"/>
                    <a:pt x="54" y="0"/>
                    <a:pt x="68" y="0"/>
                  </a:cubicBezTo>
                  <a:cubicBezTo>
                    <a:pt x="79" y="0"/>
                    <a:pt x="93" y="6"/>
                    <a:pt x="93" y="22"/>
                  </a:cubicBezTo>
                  <a:cubicBezTo>
                    <a:pt x="93" y="26"/>
                    <a:pt x="92" y="33"/>
                    <a:pt x="91" y="40"/>
                  </a:cubicBezTo>
                  <a:cubicBezTo>
                    <a:pt x="78" y="100"/>
                    <a:pt x="78" y="100"/>
                    <a:pt x="78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74" y="40"/>
                    <a:pt x="74" y="40"/>
                    <a:pt x="74" y="40"/>
                  </a:cubicBezTo>
                  <a:cubicBezTo>
                    <a:pt x="76" y="34"/>
                    <a:pt x="76" y="30"/>
                    <a:pt x="76" y="28"/>
                  </a:cubicBezTo>
                  <a:cubicBezTo>
                    <a:pt x="76" y="20"/>
                    <a:pt x="72" y="15"/>
                    <a:pt x="61" y="15"/>
                  </a:cubicBezTo>
                  <a:cubicBezTo>
                    <a:pt x="46" y="15"/>
                    <a:pt x="32" y="30"/>
                    <a:pt x="28" y="46"/>
                  </a:cubicBezTo>
                  <a:cubicBezTo>
                    <a:pt x="16" y="100"/>
                    <a:pt x="16" y="100"/>
                    <a:pt x="16" y="100"/>
                  </a:cubicBezTo>
                  <a:cubicBezTo>
                    <a:pt x="0" y="100"/>
                    <a:pt x="0" y="100"/>
                    <a:pt x="0" y="100"/>
                  </a:cubicBezTo>
                  <a:lnTo>
                    <a:pt x="2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5"/>
            <p:cNvSpPr>
              <a:spLocks noEditPoints="1"/>
            </p:cNvSpPr>
            <p:nvPr userDrawn="1"/>
          </p:nvSpPr>
          <p:spPr bwMode="auto">
            <a:xfrm>
              <a:off x="1174607" y="6323678"/>
              <a:ext cx="67130" cy="78152"/>
            </a:xfrm>
            <a:custGeom>
              <a:avLst/>
              <a:gdLst>
                <a:gd name="T0" fmla="*/ 17 w 88"/>
                <a:gd name="T1" fmla="*/ 57 h 104"/>
                <a:gd name="T2" fmla="*/ 16 w 88"/>
                <a:gd name="T3" fmla="*/ 63 h 104"/>
                <a:gd name="T4" fmla="*/ 39 w 88"/>
                <a:gd name="T5" fmla="*/ 89 h 104"/>
                <a:gd name="T6" fmla="*/ 67 w 88"/>
                <a:gd name="T7" fmla="*/ 69 h 104"/>
                <a:gd name="T8" fmla="*/ 83 w 88"/>
                <a:gd name="T9" fmla="*/ 69 h 104"/>
                <a:gd name="T10" fmla="*/ 38 w 88"/>
                <a:gd name="T11" fmla="*/ 104 h 104"/>
                <a:gd name="T12" fmla="*/ 0 w 88"/>
                <a:gd name="T13" fmla="*/ 62 h 104"/>
                <a:gd name="T14" fmla="*/ 51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7 w 88"/>
                <a:gd name="T21" fmla="*/ 57 h 104"/>
                <a:gd name="T22" fmla="*/ 73 w 88"/>
                <a:gd name="T23" fmla="*/ 44 h 104"/>
                <a:gd name="T24" fmla="*/ 73 w 88"/>
                <a:gd name="T25" fmla="*/ 40 h 104"/>
                <a:gd name="T26" fmla="*/ 50 w 88"/>
                <a:gd name="T27" fmla="*/ 15 h 104"/>
                <a:gd name="T28" fmla="*/ 19 w 88"/>
                <a:gd name="T29" fmla="*/ 44 h 104"/>
                <a:gd name="T30" fmla="*/ 73 w 88"/>
                <a:gd name="T31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7" y="57"/>
                  </a:moveTo>
                  <a:cubicBezTo>
                    <a:pt x="16" y="59"/>
                    <a:pt x="16" y="61"/>
                    <a:pt x="16" y="63"/>
                  </a:cubicBezTo>
                  <a:cubicBezTo>
                    <a:pt x="16" y="79"/>
                    <a:pt x="23" y="89"/>
                    <a:pt x="39" y="89"/>
                  </a:cubicBezTo>
                  <a:cubicBezTo>
                    <a:pt x="53" y="89"/>
                    <a:pt x="61" y="81"/>
                    <a:pt x="67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6" y="91"/>
                    <a:pt x="61" y="104"/>
                    <a:pt x="38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9" y="0"/>
                    <a:pt x="51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8" y="53"/>
                    <a:pt x="87" y="57"/>
                  </a:cubicBezTo>
                  <a:lnTo>
                    <a:pt x="17" y="57"/>
                  </a:lnTo>
                  <a:close/>
                  <a:moveTo>
                    <a:pt x="73" y="44"/>
                  </a:moveTo>
                  <a:cubicBezTo>
                    <a:pt x="73" y="40"/>
                    <a:pt x="73" y="40"/>
                    <a:pt x="73" y="40"/>
                  </a:cubicBezTo>
                  <a:cubicBezTo>
                    <a:pt x="73" y="21"/>
                    <a:pt x="62" y="15"/>
                    <a:pt x="50" y="15"/>
                  </a:cubicBezTo>
                  <a:cubicBezTo>
                    <a:pt x="33" y="15"/>
                    <a:pt x="23" y="28"/>
                    <a:pt x="19" y="44"/>
                  </a:cubicBezTo>
                  <a:lnTo>
                    <a:pt x="73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6"/>
            <p:cNvSpPr>
              <a:spLocks/>
            </p:cNvSpPr>
            <p:nvPr userDrawn="1"/>
          </p:nvSpPr>
          <p:spPr bwMode="auto">
            <a:xfrm>
              <a:off x="1249753" y="6298629"/>
              <a:ext cx="33064" cy="101197"/>
            </a:xfrm>
            <a:custGeom>
              <a:avLst/>
              <a:gdLst>
                <a:gd name="T0" fmla="*/ 20 w 33"/>
                <a:gd name="T1" fmla="*/ 0 h 101"/>
                <a:gd name="T2" fmla="*/ 33 w 33"/>
                <a:gd name="T3" fmla="*/ 0 h 101"/>
                <a:gd name="T4" fmla="*/ 12 w 33"/>
                <a:gd name="T5" fmla="*/ 101 h 101"/>
                <a:gd name="T6" fmla="*/ 0 w 33"/>
                <a:gd name="T7" fmla="*/ 101 h 101"/>
                <a:gd name="T8" fmla="*/ 20 w 33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1">
                  <a:moveTo>
                    <a:pt x="20" y="0"/>
                  </a:moveTo>
                  <a:lnTo>
                    <a:pt x="33" y="0"/>
                  </a:lnTo>
                  <a:lnTo>
                    <a:pt x="12" y="101"/>
                  </a:lnTo>
                  <a:lnTo>
                    <a:pt x="0" y="10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7"/>
            <p:cNvSpPr>
              <a:spLocks noEditPoints="1"/>
            </p:cNvSpPr>
            <p:nvPr userDrawn="1"/>
          </p:nvSpPr>
          <p:spPr bwMode="auto">
            <a:xfrm>
              <a:off x="1284821" y="6323678"/>
              <a:ext cx="66128" cy="78152"/>
            </a:xfrm>
            <a:custGeom>
              <a:avLst/>
              <a:gdLst>
                <a:gd name="T0" fmla="*/ 16 w 88"/>
                <a:gd name="T1" fmla="*/ 57 h 104"/>
                <a:gd name="T2" fmla="*/ 16 w 88"/>
                <a:gd name="T3" fmla="*/ 63 h 104"/>
                <a:gd name="T4" fmla="*/ 39 w 88"/>
                <a:gd name="T5" fmla="*/ 89 h 104"/>
                <a:gd name="T6" fmla="*/ 67 w 88"/>
                <a:gd name="T7" fmla="*/ 69 h 104"/>
                <a:gd name="T8" fmla="*/ 83 w 88"/>
                <a:gd name="T9" fmla="*/ 69 h 104"/>
                <a:gd name="T10" fmla="*/ 37 w 88"/>
                <a:gd name="T11" fmla="*/ 104 h 104"/>
                <a:gd name="T12" fmla="*/ 0 w 88"/>
                <a:gd name="T13" fmla="*/ 62 h 104"/>
                <a:gd name="T14" fmla="*/ 50 w 88"/>
                <a:gd name="T15" fmla="*/ 0 h 104"/>
                <a:gd name="T16" fmla="*/ 88 w 88"/>
                <a:gd name="T17" fmla="*/ 41 h 104"/>
                <a:gd name="T18" fmla="*/ 87 w 88"/>
                <a:gd name="T19" fmla="*/ 57 h 104"/>
                <a:gd name="T20" fmla="*/ 16 w 88"/>
                <a:gd name="T21" fmla="*/ 57 h 104"/>
                <a:gd name="T22" fmla="*/ 72 w 88"/>
                <a:gd name="T23" fmla="*/ 44 h 104"/>
                <a:gd name="T24" fmla="*/ 72 w 88"/>
                <a:gd name="T25" fmla="*/ 40 h 104"/>
                <a:gd name="T26" fmla="*/ 50 w 88"/>
                <a:gd name="T27" fmla="*/ 15 h 104"/>
                <a:gd name="T28" fmla="*/ 19 w 88"/>
                <a:gd name="T29" fmla="*/ 44 h 104"/>
                <a:gd name="T30" fmla="*/ 72 w 88"/>
                <a:gd name="T31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04">
                  <a:moveTo>
                    <a:pt x="16" y="57"/>
                  </a:moveTo>
                  <a:cubicBezTo>
                    <a:pt x="16" y="59"/>
                    <a:pt x="16" y="61"/>
                    <a:pt x="16" y="63"/>
                  </a:cubicBezTo>
                  <a:cubicBezTo>
                    <a:pt x="16" y="79"/>
                    <a:pt x="23" y="89"/>
                    <a:pt x="39" y="89"/>
                  </a:cubicBezTo>
                  <a:cubicBezTo>
                    <a:pt x="53" y="89"/>
                    <a:pt x="61" y="81"/>
                    <a:pt x="67" y="69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75" y="91"/>
                    <a:pt x="61" y="104"/>
                    <a:pt x="37" y="104"/>
                  </a:cubicBezTo>
                  <a:cubicBezTo>
                    <a:pt x="14" y="104"/>
                    <a:pt x="0" y="87"/>
                    <a:pt x="0" y="62"/>
                  </a:cubicBezTo>
                  <a:cubicBezTo>
                    <a:pt x="0" y="30"/>
                    <a:pt x="19" y="0"/>
                    <a:pt x="50" y="0"/>
                  </a:cubicBezTo>
                  <a:cubicBezTo>
                    <a:pt x="84" y="0"/>
                    <a:pt x="88" y="29"/>
                    <a:pt x="88" y="41"/>
                  </a:cubicBezTo>
                  <a:cubicBezTo>
                    <a:pt x="88" y="49"/>
                    <a:pt x="87" y="53"/>
                    <a:pt x="87" y="57"/>
                  </a:cubicBezTo>
                  <a:lnTo>
                    <a:pt x="16" y="57"/>
                  </a:lnTo>
                  <a:close/>
                  <a:moveTo>
                    <a:pt x="72" y="44"/>
                  </a:moveTo>
                  <a:cubicBezTo>
                    <a:pt x="72" y="40"/>
                    <a:pt x="72" y="40"/>
                    <a:pt x="72" y="40"/>
                  </a:cubicBezTo>
                  <a:cubicBezTo>
                    <a:pt x="72" y="21"/>
                    <a:pt x="61" y="15"/>
                    <a:pt x="50" y="15"/>
                  </a:cubicBezTo>
                  <a:cubicBezTo>
                    <a:pt x="33" y="15"/>
                    <a:pt x="23" y="28"/>
                    <a:pt x="19" y="44"/>
                  </a:cubicBezTo>
                  <a:lnTo>
                    <a:pt x="72" y="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8"/>
            <p:cNvSpPr>
              <a:spLocks/>
            </p:cNvSpPr>
            <p:nvPr userDrawn="1"/>
          </p:nvSpPr>
          <p:spPr bwMode="auto">
            <a:xfrm>
              <a:off x="1360969" y="6323678"/>
              <a:ext cx="69134" cy="78152"/>
            </a:xfrm>
            <a:custGeom>
              <a:avLst/>
              <a:gdLst>
                <a:gd name="T0" fmla="*/ 85 w 91"/>
                <a:gd name="T1" fmla="*/ 65 h 104"/>
                <a:gd name="T2" fmla="*/ 38 w 91"/>
                <a:gd name="T3" fmla="*/ 104 h 104"/>
                <a:gd name="T4" fmla="*/ 0 w 91"/>
                <a:gd name="T5" fmla="*/ 63 h 104"/>
                <a:gd name="T6" fmla="*/ 54 w 91"/>
                <a:gd name="T7" fmla="*/ 0 h 104"/>
                <a:gd name="T8" fmla="*/ 91 w 91"/>
                <a:gd name="T9" fmla="*/ 36 h 104"/>
                <a:gd name="T10" fmla="*/ 74 w 91"/>
                <a:gd name="T11" fmla="*/ 36 h 104"/>
                <a:gd name="T12" fmla="*/ 52 w 91"/>
                <a:gd name="T13" fmla="*/ 15 h 104"/>
                <a:gd name="T14" fmla="*/ 17 w 91"/>
                <a:gd name="T15" fmla="*/ 64 h 104"/>
                <a:gd name="T16" fmla="*/ 39 w 91"/>
                <a:gd name="T17" fmla="*/ 89 h 104"/>
                <a:gd name="T18" fmla="*/ 68 w 91"/>
                <a:gd name="T19" fmla="*/ 65 h 104"/>
                <a:gd name="T20" fmla="*/ 85 w 91"/>
                <a:gd name="T21" fmla="*/ 6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" h="104">
                  <a:moveTo>
                    <a:pt x="85" y="65"/>
                  </a:moveTo>
                  <a:cubicBezTo>
                    <a:pt x="80" y="86"/>
                    <a:pt x="63" y="104"/>
                    <a:pt x="38" y="104"/>
                  </a:cubicBezTo>
                  <a:cubicBezTo>
                    <a:pt x="19" y="104"/>
                    <a:pt x="0" y="93"/>
                    <a:pt x="0" y="63"/>
                  </a:cubicBezTo>
                  <a:cubicBezTo>
                    <a:pt x="0" y="31"/>
                    <a:pt x="19" y="0"/>
                    <a:pt x="54" y="0"/>
                  </a:cubicBezTo>
                  <a:cubicBezTo>
                    <a:pt x="75" y="0"/>
                    <a:pt x="90" y="12"/>
                    <a:pt x="91" y="36"/>
                  </a:cubicBezTo>
                  <a:cubicBezTo>
                    <a:pt x="74" y="36"/>
                    <a:pt x="74" y="36"/>
                    <a:pt x="74" y="36"/>
                  </a:cubicBezTo>
                  <a:cubicBezTo>
                    <a:pt x="74" y="24"/>
                    <a:pt x="66" y="15"/>
                    <a:pt x="52" y="15"/>
                  </a:cubicBezTo>
                  <a:cubicBezTo>
                    <a:pt x="28" y="15"/>
                    <a:pt x="17" y="44"/>
                    <a:pt x="17" y="64"/>
                  </a:cubicBezTo>
                  <a:cubicBezTo>
                    <a:pt x="17" y="77"/>
                    <a:pt x="24" y="89"/>
                    <a:pt x="39" y="89"/>
                  </a:cubicBezTo>
                  <a:cubicBezTo>
                    <a:pt x="55" y="89"/>
                    <a:pt x="65" y="77"/>
                    <a:pt x="68" y="65"/>
                  </a:cubicBezTo>
                  <a:lnTo>
                    <a:pt x="85" y="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9"/>
            <p:cNvSpPr>
              <a:spLocks noEditPoints="1"/>
            </p:cNvSpPr>
            <p:nvPr userDrawn="1"/>
          </p:nvSpPr>
          <p:spPr bwMode="auto">
            <a:xfrm>
              <a:off x="1439121" y="6295624"/>
              <a:ext cx="26051" cy="25049"/>
            </a:xfrm>
            <a:custGeom>
              <a:avLst/>
              <a:gdLst>
                <a:gd name="T0" fmla="*/ 0 w 34"/>
                <a:gd name="T1" fmla="*/ 16 h 33"/>
                <a:gd name="T2" fmla="*/ 17 w 34"/>
                <a:gd name="T3" fmla="*/ 0 h 33"/>
                <a:gd name="T4" fmla="*/ 34 w 34"/>
                <a:gd name="T5" fmla="*/ 16 h 33"/>
                <a:gd name="T6" fmla="*/ 17 w 34"/>
                <a:gd name="T7" fmla="*/ 33 h 33"/>
                <a:gd name="T8" fmla="*/ 0 w 34"/>
                <a:gd name="T9" fmla="*/ 16 h 33"/>
                <a:gd name="T10" fmla="*/ 17 w 34"/>
                <a:gd name="T11" fmla="*/ 30 h 33"/>
                <a:gd name="T12" fmla="*/ 30 w 34"/>
                <a:gd name="T13" fmla="*/ 16 h 33"/>
                <a:gd name="T14" fmla="*/ 17 w 34"/>
                <a:gd name="T15" fmla="*/ 2 h 33"/>
                <a:gd name="T16" fmla="*/ 3 w 34"/>
                <a:gd name="T17" fmla="*/ 16 h 33"/>
                <a:gd name="T18" fmla="*/ 17 w 34"/>
                <a:gd name="T19" fmla="*/ 30 h 33"/>
                <a:gd name="T20" fmla="*/ 13 w 34"/>
                <a:gd name="T21" fmla="*/ 26 h 33"/>
                <a:gd name="T22" fmla="*/ 10 w 34"/>
                <a:gd name="T23" fmla="*/ 26 h 33"/>
                <a:gd name="T24" fmla="*/ 10 w 34"/>
                <a:gd name="T25" fmla="*/ 7 h 33"/>
                <a:gd name="T26" fmla="*/ 18 w 34"/>
                <a:gd name="T27" fmla="*/ 7 h 33"/>
                <a:gd name="T28" fmla="*/ 24 w 34"/>
                <a:gd name="T29" fmla="*/ 12 h 33"/>
                <a:gd name="T30" fmla="*/ 19 w 34"/>
                <a:gd name="T31" fmla="*/ 18 h 33"/>
                <a:gd name="T32" fmla="*/ 25 w 34"/>
                <a:gd name="T33" fmla="*/ 26 h 33"/>
                <a:gd name="T34" fmla="*/ 22 w 34"/>
                <a:gd name="T35" fmla="*/ 26 h 33"/>
                <a:gd name="T36" fmla="*/ 16 w 34"/>
                <a:gd name="T37" fmla="*/ 18 h 33"/>
                <a:gd name="T38" fmla="*/ 13 w 34"/>
                <a:gd name="T39" fmla="*/ 18 h 33"/>
                <a:gd name="T40" fmla="*/ 13 w 34"/>
                <a:gd name="T41" fmla="*/ 26 h 33"/>
                <a:gd name="T42" fmla="*/ 17 w 34"/>
                <a:gd name="T43" fmla="*/ 15 h 33"/>
                <a:gd name="T44" fmla="*/ 21 w 34"/>
                <a:gd name="T45" fmla="*/ 12 h 33"/>
                <a:gd name="T46" fmla="*/ 17 w 34"/>
                <a:gd name="T47" fmla="*/ 9 h 33"/>
                <a:gd name="T48" fmla="*/ 13 w 34"/>
                <a:gd name="T49" fmla="*/ 9 h 33"/>
                <a:gd name="T50" fmla="*/ 13 w 34"/>
                <a:gd name="T51" fmla="*/ 15 h 33"/>
                <a:gd name="T52" fmla="*/ 17 w 34"/>
                <a:gd name="T53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" h="33">
                  <a:moveTo>
                    <a:pt x="0" y="16"/>
                  </a:moveTo>
                  <a:cubicBezTo>
                    <a:pt x="0" y="7"/>
                    <a:pt x="7" y="0"/>
                    <a:pt x="17" y="0"/>
                  </a:cubicBezTo>
                  <a:cubicBezTo>
                    <a:pt x="26" y="0"/>
                    <a:pt x="34" y="7"/>
                    <a:pt x="34" y="16"/>
                  </a:cubicBezTo>
                  <a:cubicBezTo>
                    <a:pt x="34" y="26"/>
                    <a:pt x="26" y="33"/>
                    <a:pt x="17" y="33"/>
                  </a:cubicBezTo>
                  <a:cubicBezTo>
                    <a:pt x="7" y="33"/>
                    <a:pt x="0" y="26"/>
                    <a:pt x="0" y="16"/>
                  </a:cubicBezTo>
                  <a:close/>
                  <a:moveTo>
                    <a:pt x="17" y="30"/>
                  </a:moveTo>
                  <a:cubicBezTo>
                    <a:pt x="24" y="30"/>
                    <a:pt x="30" y="24"/>
                    <a:pt x="30" y="16"/>
                  </a:cubicBezTo>
                  <a:cubicBezTo>
                    <a:pt x="30" y="8"/>
                    <a:pt x="24" y="2"/>
                    <a:pt x="17" y="2"/>
                  </a:cubicBezTo>
                  <a:cubicBezTo>
                    <a:pt x="9" y="2"/>
                    <a:pt x="3" y="8"/>
                    <a:pt x="3" y="16"/>
                  </a:cubicBezTo>
                  <a:cubicBezTo>
                    <a:pt x="3" y="24"/>
                    <a:pt x="9" y="30"/>
                    <a:pt x="17" y="30"/>
                  </a:cubicBezTo>
                  <a:close/>
                  <a:moveTo>
                    <a:pt x="13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22" y="7"/>
                    <a:pt x="24" y="8"/>
                    <a:pt x="24" y="12"/>
                  </a:cubicBezTo>
                  <a:cubicBezTo>
                    <a:pt x="24" y="16"/>
                    <a:pt x="22" y="17"/>
                    <a:pt x="19" y="18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3" y="18"/>
                    <a:pt x="13" y="18"/>
                    <a:pt x="13" y="18"/>
                  </a:cubicBezTo>
                  <a:lnTo>
                    <a:pt x="13" y="26"/>
                  </a:lnTo>
                  <a:close/>
                  <a:moveTo>
                    <a:pt x="17" y="15"/>
                  </a:moveTo>
                  <a:cubicBezTo>
                    <a:pt x="19" y="15"/>
                    <a:pt x="21" y="15"/>
                    <a:pt x="21" y="12"/>
                  </a:cubicBezTo>
                  <a:cubicBezTo>
                    <a:pt x="21" y="10"/>
                    <a:pt x="19" y="9"/>
                    <a:pt x="17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5"/>
                    <a:pt x="13" y="15"/>
                    <a:pt x="13" y="15"/>
                  </a:cubicBezTo>
                  <a:lnTo>
                    <a:pt x="1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41"/>
          <p:cNvGrpSpPr/>
          <p:nvPr userDrawn="1"/>
        </p:nvGrpSpPr>
        <p:grpSpPr>
          <a:xfrm>
            <a:off x="875691" y="6526816"/>
            <a:ext cx="1145225" cy="275535"/>
            <a:chOff x="927126" y="6463951"/>
            <a:chExt cx="1145225" cy="275535"/>
          </a:xfrm>
        </p:grpSpPr>
        <p:grpSp>
          <p:nvGrpSpPr>
            <p:cNvPr id="43" name="Group 42"/>
            <p:cNvGrpSpPr/>
            <p:nvPr userDrawn="1"/>
          </p:nvGrpSpPr>
          <p:grpSpPr>
            <a:xfrm>
              <a:off x="927126" y="6463951"/>
              <a:ext cx="794543" cy="107208"/>
              <a:chOff x="927126" y="6463951"/>
              <a:chExt cx="794543" cy="107208"/>
            </a:xfrm>
          </p:grpSpPr>
          <p:sp>
            <p:nvSpPr>
              <p:cNvPr id="59" name="Freeform 20"/>
              <p:cNvSpPr>
                <a:spLocks noEditPoints="1"/>
              </p:cNvSpPr>
              <p:nvPr userDrawn="1"/>
            </p:nvSpPr>
            <p:spPr bwMode="auto">
              <a:xfrm>
                <a:off x="927126" y="6466956"/>
                <a:ext cx="86167" cy="101197"/>
              </a:xfrm>
              <a:custGeom>
                <a:avLst/>
                <a:gdLst>
                  <a:gd name="T0" fmla="*/ 18 w 114"/>
                  <a:gd name="T1" fmla="*/ 134 h 134"/>
                  <a:gd name="T2" fmla="*/ 0 w 114"/>
                  <a:gd name="T3" fmla="*/ 134 h 134"/>
                  <a:gd name="T4" fmla="*/ 28 w 114"/>
                  <a:gd name="T5" fmla="*/ 0 h 134"/>
                  <a:gd name="T6" fmla="*/ 74 w 114"/>
                  <a:gd name="T7" fmla="*/ 0 h 134"/>
                  <a:gd name="T8" fmla="*/ 114 w 114"/>
                  <a:gd name="T9" fmla="*/ 34 h 134"/>
                  <a:gd name="T10" fmla="*/ 72 w 114"/>
                  <a:gd name="T11" fmla="*/ 78 h 134"/>
                  <a:gd name="T12" fmla="*/ 29 w 114"/>
                  <a:gd name="T13" fmla="*/ 78 h 134"/>
                  <a:gd name="T14" fmla="*/ 18 w 114"/>
                  <a:gd name="T15" fmla="*/ 134 h 134"/>
                  <a:gd name="T16" fmla="*/ 33 w 114"/>
                  <a:gd name="T17" fmla="*/ 63 h 134"/>
                  <a:gd name="T18" fmla="*/ 69 w 114"/>
                  <a:gd name="T19" fmla="*/ 63 h 134"/>
                  <a:gd name="T20" fmla="*/ 96 w 114"/>
                  <a:gd name="T21" fmla="*/ 37 h 134"/>
                  <a:gd name="T22" fmla="*/ 73 w 114"/>
                  <a:gd name="T23" fmla="*/ 16 h 134"/>
                  <a:gd name="T24" fmla="*/ 43 w 114"/>
                  <a:gd name="T25" fmla="*/ 16 h 134"/>
                  <a:gd name="T26" fmla="*/ 33 w 114"/>
                  <a:gd name="T27" fmla="*/ 6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4" h="134">
                    <a:moveTo>
                      <a:pt x="18" y="134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100" y="0"/>
                      <a:pt x="114" y="13"/>
                      <a:pt x="114" y="34"/>
                    </a:cubicBezTo>
                    <a:cubicBezTo>
                      <a:pt x="114" y="56"/>
                      <a:pt x="101" y="78"/>
                      <a:pt x="72" y="78"/>
                    </a:cubicBezTo>
                    <a:cubicBezTo>
                      <a:pt x="29" y="78"/>
                      <a:pt x="29" y="78"/>
                      <a:pt x="29" y="78"/>
                    </a:cubicBezTo>
                    <a:lnTo>
                      <a:pt x="18" y="134"/>
                    </a:lnTo>
                    <a:close/>
                    <a:moveTo>
                      <a:pt x="33" y="63"/>
                    </a:moveTo>
                    <a:cubicBezTo>
                      <a:pt x="69" y="63"/>
                      <a:pt x="69" y="63"/>
                      <a:pt x="69" y="63"/>
                    </a:cubicBezTo>
                    <a:cubicBezTo>
                      <a:pt x="91" y="63"/>
                      <a:pt x="96" y="45"/>
                      <a:pt x="96" y="37"/>
                    </a:cubicBezTo>
                    <a:cubicBezTo>
                      <a:pt x="96" y="23"/>
                      <a:pt x="90" y="16"/>
                      <a:pt x="73" y="16"/>
                    </a:cubicBezTo>
                    <a:cubicBezTo>
                      <a:pt x="43" y="16"/>
                      <a:pt x="43" y="16"/>
                      <a:pt x="43" y="16"/>
                    </a:cubicBezTo>
                    <a:lnTo>
                      <a:pt x="33" y="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21"/>
              <p:cNvSpPr>
                <a:spLocks noEditPoints="1"/>
              </p:cNvSpPr>
              <p:nvPr userDrawn="1"/>
            </p:nvSpPr>
            <p:spPr bwMode="auto">
              <a:xfrm>
                <a:off x="1019305" y="6492005"/>
                <a:ext cx="66128" cy="79154"/>
              </a:xfrm>
              <a:custGeom>
                <a:avLst/>
                <a:gdLst>
                  <a:gd name="T0" fmla="*/ 16 w 88"/>
                  <a:gd name="T1" fmla="*/ 57 h 104"/>
                  <a:gd name="T2" fmla="*/ 15 w 88"/>
                  <a:gd name="T3" fmla="*/ 63 h 104"/>
                  <a:gd name="T4" fmla="*/ 38 w 88"/>
                  <a:gd name="T5" fmla="*/ 89 h 104"/>
                  <a:gd name="T6" fmla="*/ 66 w 88"/>
                  <a:gd name="T7" fmla="*/ 69 h 104"/>
                  <a:gd name="T8" fmla="*/ 83 w 88"/>
                  <a:gd name="T9" fmla="*/ 69 h 104"/>
                  <a:gd name="T10" fmla="*/ 37 w 88"/>
                  <a:gd name="T11" fmla="*/ 104 h 104"/>
                  <a:gd name="T12" fmla="*/ 0 w 88"/>
                  <a:gd name="T13" fmla="*/ 62 h 104"/>
                  <a:gd name="T14" fmla="*/ 50 w 88"/>
                  <a:gd name="T15" fmla="*/ 0 h 104"/>
                  <a:gd name="T16" fmla="*/ 88 w 88"/>
                  <a:gd name="T17" fmla="*/ 41 h 104"/>
                  <a:gd name="T18" fmla="*/ 87 w 88"/>
                  <a:gd name="T19" fmla="*/ 57 h 104"/>
                  <a:gd name="T20" fmla="*/ 16 w 88"/>
                  <a:gd name="T21" fmla="*/ 57 h 104"/>
                  <a:gd name="T22" fmla="*/ 72 w 88"/>
                  <a:gd name="T23" fmla="*/ 45 h 104"/>
                  <a:gd name="T24" fmla="*/ 72 w 88"/>
                  <a:gd name="T25" fmla="*/ 40 h 104"/>
                  <a:gd name="T26" fmla="*/ 50 w 88"/>
                  <a:gd name="T27" fmla="*/ 15 h 104"/>
                  <a:gd name="T28" fmla="*/ 19 w 88"/>
                  <a:gd name="T29" fmla="*/ 45 h 104"/>
                  <a:gd name="T30" fmla="*/ 72 w 88"/>
                  <a:gd name="T31" fmla="*/ 45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104">
                    <a:moveTo>
                      <a:pt x="16" y="57"/>
                    </a:moveTo>
                    <a:cubicBezTo>
                      <a:pt x="15" y="59"/>
                      <a:pt x="15" y="61"/>
                      <a:pt x="15" y="63"/>
                    </a:cubicBezTo>
                    <a:cubicBezTo>
                      <a:pt x="15" y="79"/>
                      <a:pt x="22" y="89"/>
                      <a:pt x="38" y="89"/>
                    </a:cubicBezTo>
                    <a:cubicBezTo>
                      <a:pt x="53" y="89"/>
                      <a:pt x="61" y="81"/>
                      <a:pt x="66" y="69"/>
                    </a:cubicBezTo>
                    <a:cubicBezTo>
                      <a:pt x="83" y="69"/>
                      <a:pt x="83" y="69"/>
                      <a:pt x="83" y="69"/>
                    </a:cubicBezTo>
                    <a:cubicBezTo>
                      <a:pt x="75" y="91"/>
                      <a:pt x="61" y="104"/>
                      <a:pt x="37" y="104"/>
                    </a:cubicBezTo>
                    <a:cubicBezTo>
                      <a:pt x="14" y="104"/>
                      <a:pt x="0" y="87"/>
                      <a:pt x="0" y="62"/>
                    </a:cubicBezTo>
                    <a:cubicBezTo>
                      <a:pt x="0" y="30"/>
                      <a:pt x="18" y="0"/>
                      <a:pt x="50" y="0"/>
                    </a:cubicBezTo>
                    <a:cubicBezTo>
                      <a:pt x="84" y="0"/>
                      <a:pt x="88" y="29"/>
                      <a:pt x="88" y="41"/>
                    </a:cubicBezTo>
                    <a:cubicBezTo>
                      <a:pt x="88" y="49"/>
                      <a:pt x="87" y="53"/>
                      <a:pt x="87" y="57"/>
                    </a:cubicBezTo>
                    <a:lnTo>
                      <a:pt x="16" y="57"/>
                    </a:lnTo>
                    <a:close/>
                    <a:moveTo>
                      <a:pt x="72" y="45"/>
                    </a:moveTo>
                    <a:cubicBezTo>
                      <a:pt x="72" y="40"/>
                      <a:pt x="72" y="40"/>
                      <a:pt x="72" y="40"/>
                    </a:cubicBezTo>
                    <a:cubicBezTo>
                      <a:pt x="72" y="21"/>
                      <a:pt x="61" y="15"/>
                      <a:pt x="50" y="15"/>
                    </a:cubicBezTo>
                    <a:cubicBezTo>
                      <a:pt x="33" y="15"/>
                      <a:pt x="22" y="29"/>
                      <a:pt x="19" y="45"/>
                    </a:cubicBezTo>
                    <a:lnTo>
                      <a:pt x="72" y="4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22"/>
              <p:cNvSpPr>
                <a:spLocks/>
              </p:cNvSpPr>
              <p:nvPr userDrawn="1"/>
            </p:nvSpPr>
            <p:spPr bwMode="auto">
              <a:xfrm>
                <a:off x="1093449" y="6493007"/>
                <a:ext cx="70136" cy="75146"/>
              </a:xfrm>
              <a:custGeom>
                <a:avLst/>
                <a:gdLst>
                  <a:gd name="T0" fmla="*/ 21 w 93"/>
                  <a:gd name="T1" fmla="*/ 2 h 100"/>
                  <a:gd name="T2" fmla="*/ 37 w 93"/>
                  <a:gd name="T3" fmla="*/ 2 h 100"/>
                  <a:gd name="T4" fmla="*/ 34 w 93"/>
                  <a:gd name="T5" fmla="*/ 18 h 100"/>
                  <a:gd name="T6" fmla="*/ 68 w 93"/>
                  <a:gd name="T7" fmla="*/ 0 h 100"/>
                  <a:gd name="T8" fmla="*/ 93 w 93"/>
                  <a:gd name="T9" fmla="*/ 22 h 100"/>
                  <a:gd name="T10" fmla="*/ 91 w 93"/>
                  <a:gd name="T11" fmla="*/ 40 h 100"/>
                  <a:gd name="T12" fmla="*/ 78 w 93"/>
                  <a:gd name="T13" fmla="*/ 100 h 100"/>
                  <a:gd name="T14" fmla="*/ 61 w 93"/>
                  <a:gd name="T15" fmla="*/ 100 h 100"/>
                  <a:gd name="T16" fmla="*/ 74 w 93"/>
                  <a:gd name="T17" fmla="*/ 40 h 100"/>
                  <a:gd name="T18" fmla="*/ 76 w 93"/>
                  <a:gd name="T19" fmla="*/ 28 h 100"/>
                  <a:gd name="T20" fmla="*/ 61 w 93"/>
                  <a:gd name="T21" fmla="*/ 15 h 100"/>
                  <a:gd name="T22" fmla="*/ 28 w 93"/>
                  <a:gd name="T23" fmla="*/ 46 h 100"/>
                  <a:gd name="T24" fmla="*/ 16 w 93"/>
                  <a:gd name="T25" fmla="*/ 100 h 100"/>
                  <a:gd name="T26" fmla="*/ 0 w 93"/>
                  <a:gd name="T27" fmla="*/ 100 h 100"/>
                  <a:gd name="T28" fmla="*/ 21 w 93"/>
                  <a:gd name="T29" fmla="*/ 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100">
                    <a:moveTo>
                      <a:pt x="21" y="2"/>
                    </a:moveTo>
                    <a:cubicBezTo>
                      <a:pt x="37" y="2"/>
                      <a:pt x="37" y="2"/>
                      <a:pt x="37" y="2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44" y="7"/>
                      <a:pt x="54" y="0"/>
                      <a:pt x="68" y="0"/>
                    </a:cubicBezTo>
                    <a:cubicBezTo>
                      <a:pt x="79" y="0"/>
                      <a:pt x="93" y="6"/>
                      <a:pt x="93" y="22"/>
                    </a:cubicBezTo>
                    <a:cubicBezTo>
                      <a:pt x="93" y="26"/>
                      <a:pt x="92" y="33"/>
                      <a:pt x="91" y="40"/>
                    </a:cubicBezTo>
                    <a:cubicBezTo>
                      <a:pt x="78" y="100"/>
                      <a:pt x="78" y="100"/>
                      <a:pt x="78" y="100"/>
                    </a:cubicBezTo>
                    <a:cubicBezTo>
                      <a:pt x="61" y="100"/>
                      <a:pt x="61" y="100"/>
                      <a:pt x="61" y="100"/>
                    </a:cubicBezTo>
                    <a:cubicBezTo>
                      <a:pt x="74" y="40"/>
                      <a:pt x="74" y="40"/>
                      <a:pt x="74" y="40"/>
                    </a:cubicBezTo>
                    <a:cubicBezTo>
                      <a:pt x="76" y="34"/>
                      <a:pt x="76" y="30"/>
                      <a:pt x="76" y="28"/>
                    </a:cubicBezTo>
                    <a:cubicBezTo>
                      <a:pt x="76" y="20"/>
                      <a:pt x="72" y="15"/>
                      <a:pt x="61" y="15"/>
                    </a:cubicBezTo>
                    <a:cubicBezTo>
                      <a:pt x="46" y="15"/>
                      <a:pt x="32" y="30"/>
                      <a:pt x="28" y="46"/>
                    </a:cubicBezTo>
                    <a:cubicBezTo>
                      <a:pt x="16" y="100"/>
                      <a:pt x="16" y="100"/>
                      <a:pt x="16" y="100"/>
                    </a:cubicBezTo>
                    <a:cubicBezTo>
                      <a:pt x="0" y="100"/>
                      <a:pt x="0" y="100"/>
                      <a:pt x="0" y="100"/>
                    </a:cubicBez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23"/>
              <p:cNvSpPr>
                <a:spLocks/>
              </p:cNvSpPr>
              <p:nvPr userDrawn="1"/>
            </p:nvSpPr>
            <p:spPr bwMode="auto">
              <a:xfrm>
                <a:off x="1171601" y="6493007"/>
                <a:ext cx="70136" cy="75146"/>
              </a:xfrm>
              <a:custGeom>
                <a:avLst/>
                <a:gdLst>
                  <a:gd name="T0" fmla="*/ 20 w 93"/>
                  <a:gd name="T1" fmla="*/ 2 h 100"/>
                  <a:gd name="T2" fmla="*/ 36 w 93"/>
                  <a:gd name="T3" fmla="*/ 2 h 100"/>
                  <a:gd name="T4" fmla="*/ 33 w 93"/>
                  <a:gd name="T5" fmla="*/ 18 h 100"/>
                  <a:gd name="T6" fmla="*/ 68 w 93"/>
                  <a:gd name="T7" fmla="*/ 0 h 100"/>
                  <a:gd name="T8" fmla="*/ 93 w 93"/>
                  <a:gd name="T9" fmla="*/ 22 h 100"/>
                  <a:gd name="T10" fmla="*/ 90 w 93"/>
                  <a:gd name="T11" fmla="*/ 40 h 100"/>
                  <a:gd name="T12" fmla="*/ 78 w 93"/>
                  <a:gd name="T13" fmla="*/ 100 h 100"/>
                  <a:gd name="T14" fmla="*/ 61 w 93"/>
                  <a:gd name="T15" fmla="*/ 100 h 100"/>
                  <a:gd name="T16" fmla="*/ 74 w 93"/>
                  <a:gd name="T17" fmla="*/ 40 h 100"/>
                  <a:gd name="T18" fmla="*/ 76 w 93"/>
                  <a:gd name="T19" fmla="*/ 28 h 100"/>
                  <a:gd name="T20" fmla="*/ 61 w 93"/>
                  <a:gd name="T21" fmla="*/ 15 h 100"/>
                  <a:gd name="T22" fmla="*/ 27 w 93"/>
                  <a:gd name="T23" fmla="*/ 46 h 100"/>
                  <a:gd name="T24" fmla="*/ 16 w 93"/>
                  <a:gd name="T25" fmla="*/ 100 h 100"/>
                  <a:gd name="T26" fmla="*/ 0 w 93"/>
                  <a:gd name="T27" fmla="*/ 100 h 100"/>
                  <a:gd name="T28" fmla="*/ 20 w 93"/>
                  <a:gd name="T29" fmla="*/ 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100">
                    <a:moveTo>
                      <a:pt x="20" y="2"/>
                    </a:moveTo>
                    <a:cubicBezTo>
                      <a:pt x="36" y="2"/>
                      <a:pt x="36" y="2"/>
                      <a:pt x="36" y="2"/>
                    </a:cubicBezTo>
                    <a:cubicBezTo>
                      <a:pt x="33" y="18"/>
                      <a:pt x="33" y="18"/>
                      <a:pt x="33" y="18"/>
                    </a:cubicBezTo>
                    <a:cubicBezTo>
                      <a:pt x="43" y="7"/>
                      <a:pt x="53" y="0"/>
                      <a:pt x="68" y="0"/>
                    </a:cubicBezTo>
                    <a:cubicBezTo>
                      <a:pt x="78" y="0"/>
                      <a:pt x="93" y="6"/>
                      <a:pt x="93" y="22"/>
                    </a:cubicBezTo>
                    <a:cubicBezTo>
                      <a:pt x="93" y="26"/>
                      <a:pt x="92" y="33"/>
                      <a:pt x="90" y="40"/>
                    </a:cubicBezTo>
                    <a:cubicBezTo>
                      <a:pt x="78" y="100"/>
                      <a:pt x="78" y="100"/>
                      <a:pt x="78" y="100"/>
                    </a:cubicBezTo>
                    <a:cubicBezTo>
                      <a:pt x="61" y="100"/>
                      <a:pt x="61" y="100"/>
                      <a:pt x="61" y="100"/>
                    </a:cubicBezTo>
                    <a:cubicBezTo>
                      <a:pt x="74" y="40"/>
                      <a:pt x="74" y="40"/>
                      <a:pt x="74" y="40"/>
                    </a:cubicBezTo>
                    <a:cubicBezTo>
                      <a:pt x="75" y="34"/>
                      <a:pt x="76" y="30"/>
                      <a:pt x="76" y="28"/>
                    </a:cubicBezTo>
                    <a:cubicBezTo>
                      <a:pt x="76" y="20"/>
                      <a:pt x="72" y="15"/>
                      <a:pt x="61" y="15"/>
                    </a:cubicBezTo>
                    <a:cubicBezTo>
                      <a:pt x="45" y="15"/>
                      <a:pt x="31" y="30"/>
                      <a:pt x="27" y="46"/>
                    </a:cubicBezTo>
                    <a:cubicBezTo>
                      <a:pt x="16" y="100"/>
                      <a:pt x="16" y="100"/>
                      <a:pt x="16" y="100"/>
                    </a:cubicBezTo>
                    <a:cubicBezTo>
                      <a:pt x="0" y="100"/>
                      <a:pt x="0" y="100"/>
                      <a:pt x="0" y="100"/>
                    </a:cubicBezTo>
                    <a:lnTo>
                      <a:pt x="2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24"/>
              <p:cNvSpPr>
                <a:spLocks noEditPoints="1"/>
              </p:cNvSpPr>
              <p:nvPr userDrawn="1"/>
            </p:nvSpPr>
            <p:spPr bwMode="auto">
              <a:xfrm>
                <a:off x="1293839" y="6466956"/>
                <a:ext cx="86167" cy="101197"/>
              </a:xfrm>
              <a:custGeom>
                <a:avLst/>
                <a:gdLst>
                  <a:gd name="T0" fmla="*/ 17 w 114"/>
                  <a:gd name="T1" fmla="*/ 134 h 134"/>
                  <a:gd name="T2" fmla="*/ 0 w 114"/>
                  <a:gd name="T3" fmla="*/ 134 h 134"/>
                  <a:gd name="T4" fmla="*/ 28 w 114"/>
                  <a:gd name="T5" fmla="*/ 0 h 134"/>
                  <a:gd name="T6" fmla="*/ 74 w 114"/>
                  <a:gd name="T7" fmla="*/ 0 h 134"/>
                  <a:gd name="T8" fmla="*/ 114 w 114"/>
                  <a:gd name="T9" fmla="*/ 34 h 134"/>
                  <a:gd name="T10" fmla="*/ 72 w 114"/>
                  <a:gd name="T11" fmla="*/ 78 h 134"/>
                  <a:gd name="T12" fmla="*/ 29 w 114"/>
                  <a:gd name="T13" fmla="*/ 78 h 134"/>
                  <a:gd name="T14" fmla="*/ 17 w 114"/>
                  <a:gd name="T15" fmla="*/ 134 h 134"/>
                  <a:gd name="T16" fmla="*/ 32 w 114"/>
                  <a:gd name="T17" fmla="*/ 63 h 134"/>
                  <a:gd name="T18" fmla="*/ 69 w 114"/>
                  <a:gd name="T19" fmla="*/ 63 h 134"/>
                  <a:gd name="T20" fmla="*/ 96 w 114"/>
                  <a:gd name="T21" fmla="*/ 37 h 134"/>
                  <a:gd name="T22" fmla="*/ 72 w 114"/>
                  <a:gd name="T23" fmla="*/ 16 h 134"/>
                  <a:gd name="T24" fmla="*/ 42 w 114"/>
                  <a:gd name="T25" fmla="*/ 16 h 134"/>
                  <a:gd name="T26" fmla="*/ 32 w 114"/>
                  <a:gd name="T27" fmla="*/ 6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4" h="134">
                    <a:moveTo>
                      <a:pt x="17" y="134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100" y="0"/>
                      <a:pt x="114" y="13"/>
                      <a:pt x="114" y="34"/>
                    </a:cubicBezTo>
                    <a:cubicBezTo>
                      <a:pt x="114" y="56"/>
                      <a:pt x="101" y="78"/>
                      <a:pt x="72" y="78"/>
                    </a:cubicBezTo>
                    <a:cubicBezTo>
                      <a:pt x="29" y="78"/>
                      <a:pt x="29" y="78"/>
                      <a:pt x="29" y="78"/>
                    </a:cubicBezTo>
                    <a:lnTo>
                      <a:pt x="17" y="134"/>
                    </a:lnTo>
                    <a:close/>
                    <a:moveTo>
                      <a:pt x="32" y="63"/>
                    </a:moveTo>
                    <a:cubicBezTo>
                      <a:pt x="69" y="63"/>
                      <a:pt x="69" y="63"/>
                      <a:pt x="69" y="63"/>
                    </a:cubicBezTo>
                    <a:cubicBezTo>
                      <a:pt x="91" y="63"/>
                      <a:pt x="96" y="45"/>
                      <a:pt x="96" y="37"/>
                    </a:cubicBezTo>
                    <a:cubicBezTo>
                      <a:pt x="96" y="23"/>
                      <a:pt x="89" y="16"/>
                      <a:pt x="72" y="16"/>
                    </a:cubicBezTo>
                    <a:cubicBezTo>
                      <a:pt x="42" y="16"/>
                      <a:pt x="42" y="16"/>
                      <a:pt x="42" y="16"/>
                    </a:cubicBezTo>
                    <a:lnTo>
                      <a:pt x="32" y="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25"/>
              <p:cNvSpPr>
                <a:spLocks noEditPoints="1"/>
              </p:cNvSpPr>
              <p:nvPr userDrawn="1"/>
            </p:nvSpPr>
            <p:spPr bwMode="auto">
              <a:xfrm>
                <a:off x="1385016" y="6492005"/>
                <a:ext cx="68132" cy="79154"/>
              </a:xfrm>
              <a:custGeom>
                <a:avLst/>
                <a:gdLst>
                  <a:gd name="T0" fmla="*/ 54 w 91"/>
                  <a:gd name="T1" fmla="*/ 0 h 104"/>
                  <a:gd name="T2" fmla="*/ 91 w 91"/>
                  <a:gd name="T3" fmla="*/ 41 h 104"/>
                  <a:gd name="T4" fmla="*/ 38 w 91"/>
                  <a:gd name="T5" fmla="*/ 104 h 104"/>
                  <a:gd name="T6" fmla="*/ 0 w 91"/>
                  <a:gd name="T7" fmla="*/ 63 h 104"/>
                  <a:gd name="T8" fmla="*/ 54 w 91"/>
                  <a:gd name="T9" fmla="*/ 0 h 104"/>
                  <a:gd name="T10" fmla="*/ 39 w 91"/>
                  <a:gd name="T11" fmla="*/ 90 h 104"/>
                  <a:gd name="T12" fmla="*/ 75 w 91"/>
                  <a:gd name="T13" fmla="*/ 41 h 104"/>
                  <a:gd name="T14" fmla="*/ 52 w 91"/>
                  <a:gd name="T15" fmla="*/ 14 h 104"/>
                  <a:gd name="T16" fmla="*/ 17 w 91"/>
                  <a:gd name="T17" fmla="*/ 64 h 104"/>
                  <a:gd name="T18" fmla="*/ 39 w 91"/>
                  <a:gd name="T19" fmla="*/ 9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104">
                    <a:moveTo>
                      <a:pt x="54" y="0"/>
                    </a:moveTo>
                    <a:cubicBezTo>
                      <a:pt x="78" y="0"/>
                      <a:pt x="91" y="18"/>
                      <a:pt x="91" y="41"/>
                    </a:cubicBezTo>
                    <a:cubicBezTo>
                      <a:pt x="91" y="59"/>
                      <a:pt x="80" y="104"/>
                      <a:pt x="38" y="104"/>
                    </a:cubicBezTo>
                    <a:cubicBezTo>
                      <a:pt x="19" y="104"/>
                      <a:pt x="0" y="93"/>
                      <a:pt x="0" y="63"/>
                    </a:cubicBezTo>
                    <a:cubicBezTo>
                      <a:pt x="0" y="31"/>
                      <a:pt x="19" y="0"/>
                      <a:pt x="54" y="0"/>
                    </a:cubicBezTo>
                    <a:close/>
                    <a:moveTo>
                      <a:pt x="39" y="90"/>
                    </a:moveTo>
                    <a:cubicBezTo>
                      <a:pt x="65" y="90"/>
                      <a:pt x="75" y="58"/>
                      <a:pt x="75" y="41"/>
                    </a:cubicBezTo>
                    <a:cubicBezTo>
                      <a:pt x="75" y="21"/>
                      <a:pt x="64" y="14"/>
                      <a:pt x="52" y="14"/>
                    </a:cubicBezTo>
                    <a:cubicBezTo>
                      <a:pt x="28" y="14"/>
                      <a:pt x="17" y="43"/>
                      <a:pt x="17" y="64"/>
                    </a:cubicBezTo>
                    <a:cubicBezTo>
                      <a:pt x="17" y="78"/>
                      <a:pt x="24" y="90"/>
                      <a:pt x="39" y="9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26"/>
              <p:cNvSpPr>
                <a:spLocks/>
              </p:cNvSpPr>
              <p:nvPr userDrawn="1"/>
            </p:nvSpPr>
            <p:spPr bwMode="auto">
              <a:xfrm>
                <a:off x="1468177" y="6495011"/>
                <a:ext cx="102199" cy="73142"/>
              </a:xfrm>
              <a:custGeom>
                <a:avLst/>
                <a:gdLst>
                  <a:gd name="T0" fmla="*/ 0 w 102"/>
                  <a:gd name="T1" fmla="*/ 0 h 73"/>
                  <a:gd name="T2" fmla="*/ 13 w 102"/>
                  <a:gd name="T3" fmla="*/ 0 h 73"/>
                  <a:gd name="T4" fmla="*/ 16 w 102"/>
                  <a:gd name="T5" fmla="*/ 39 h 73"/>
                  <a:gd name="T6" fmla="*/ 18 w 102"/>
                  <a:gd name="T7" fmla="*/ 58 h 73"/>
                  <a:gd name="T8" fmla="*/ 25 w 102"/>
                  <a:gd name="T9" fmla="*/ 39 h 73"/>
                  <a:gd name="T10" fmla="*/ 43 w 102"/>
                  <a:gd name="T11" fmla="*/ 0 h 73"/>
                  <a:gd name="T12" fmla="*/ 57 w 102"/>
                  <a:gd name="T13" fmla="*/ 0 h 73"/>
                  <a:gd name="T14" fmla="*/ 59 w 102"/>
                  <a:gd name="T15" fmla="*/ 32 h 73"/>
                  <a:gd name="T16" fmla="*/ 59 w 102"/>
                  <a:gd name="T17" fmla="*/ 58 h 73"/>
                  <a:gd name="T18" fmla="*/ 69 w 102"/>
                  <a:gd name="T19" fmla="*/ 39 h 73"/>
                  <a:gd name="T20" fmla="*/ 89 w 102"/>
                  <a:gd name="T21" fmla="*/ 0 h 73"/>
                  <a:gd name="T22" fmla="*/ 102 w 102"/>
                  <a:gd name="T23" fmla="*/ 0 h 73"/>
                  <a:gd name="T24" fmla="*/ 63 w 102"/>
                  <a:gd name="T25" fmla="*/ 73 h 73"/>
                  <a:gd name="T26" fmla="*/ 50 w 102"/>
                  <a:gd name="T27" fmla="*/ 73 h 73"/>
                  <a:gd name="T28" fmla="*/ 48 w 102"/>
                  <a:gd name="T29" fmla="*/ 36 h 73"/>
                  <a:gd name="T30" fmla="*/ 47 w 102"/>
                  <a:gd name="T31" fmla="*/ 16 h 73"/>
                  <a:gd name="T32" fmla="*/ 39 w 102"/>
                  <a:gd name="T33" fmla="*/ 35 h 73"/>
                  <a:gd name="T34" fmla="*/ 21 w 102"/>
                  <a:gd name="T35" fmla="*/ 73 h 73"/>
                  <a:gd name="T36" fmla="*/ 9 w 102"/>
                  <a:gd name="T37" fmla="*/ 73 h 73"/>
                  <a:gd name="T38" fmla="*/ 0 w 102"/>
                  <a:gd name="T3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2" h="73">
                    <a:moveTo>
                      <a:pt x="0" y="0"/>
                    </a:moveTo>
                    <a:lnTo>
                      <a:pt x="13" y="0"/>
                    </a:lnTo>
                    <a:lnTo>
                      <a:pt x="16" y="39"/>
                    </a:lnTo>
                    <a:lnTo>
                      <a:pt x="18" y="58"/>
                    </a:lnTo>
                    <a:lnTo>
                      <a:pt x="25" y="39"/>
                    </a:lnTo>
                    <a:lnTo>
                      <a:pt x="43" y="0"/>
                    </a:lnTo>
                    <a:lnTo>
                      <a:pt x="57" y="0"/>
                    </a:lnTo>
                    <a:lnTo>
                      <a:pt x="59" y="32"/>
                    </a:lnTo>
                    <a:lnTo>
                      <a:pt x="59" y="58"/>
                    </a:lnTo>
                    <a:lnTo>
                      <a:pt x="69" y="39"/>
                    </a:lnTo>
                    <a:lnTo>
                      <a:pt x="89" y="0"/>
                    </a:lnTo>
                    <a:lnTo>
                      <a:pt x="102" y="0"/>
                    </a:lnTo>
                    <a:lnTo>
                      <a:pt x="63" y="73"/>
                    </a:lnTo>
                    <a:lnTo>
                      <a:pt x="50" y="73"/>
                    </a:lnTo>
                    <a:lnTo>
                      <a:pt x="48" y="36"/>
                    </a:lnTo>
                    <a:lnTo>
                      <a:pt x="47" y="16"/>
                    </a:lnTo>
                    <a:lnTo>
                      <a:pt x="39" y="35"/>
                    </a:lnTo>
                    <a:lnTo>
                      <a:pt x="21" y="73"/>
                    </a:lnTo>
                    <a:lnTo>
                      <a:pt x="9" y="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7"/>
              <p:cNvSpPr>
                <a:spLocks noEditPoints="1"/>
              </p:cNvSpPr>
              <p:nvPr userDrawn="1"/>
            </p:nvSpPr>
            <p:spPr bwMode="auto">
              <a:xfrm>
                <a:off x="1573382" y="6492005"/>
                <a:ext cx="66128" cy="79154"/>
              </a:xfrm>
              <a:custGeom>
                <a:avLst/>
                <a:gdLst>
                  <a:gd name="T0" fmla="*/ 17 w 88"/>
                  <a:gd name="T1" fmla="*/ 57 h 104"/>
                  <a:gd name="T2" fmla="*/ 16 w 88"/>
                  <a:gd name="T3" fmla="*/ 63 h 104"/>
                  <a:gd name="T4" fmla="*/ 39 w 88"/>
                  <a:gd name="T5" fmla="*/ 89 h 104"/>
                  <a:gd name="T6" fmla="*/ 67 w 88"/>
                  <a:gd name="T7" fmla="*/ 69 h 104"/>
                  <a:gd name="T8" fmla="*/ 83 w 88"/>
                  <a:gd name="T9" fmla="*/ 69 h 104"/>
                  <a:gd name="T10" fmla="*/ 38 w 88"/>
                  <a:gd name="T11" fmla="*/ 104 h 104"/>
                  <a:gd name="T12" fmla="*/ 0 w 88"/>
                  <a:gd name="T13" fmla="*/ 62 h 104"/>
                  <a:gd name="T14" fmla="*/ 51 w 88"/>
                  <a:gd name="T15" fmla="*/ 0 h 104"/>
                  <a:gd name="T16" fmla="*/ 88 w 88"/>
                  <a:gd name="T17" fmla="*/ 41 h 104"/>
                  <a:gd name="T18" fmla="*/ 87 w 88"/>
                  <a:gd name="T19" fmla="*/ 57 h 104"/>
                  <a:gd name="T20" fmla="*/ 17 w 88"/>
                  <a:gd name="T21" fmla="*/ 57 h 104"/>
                  <a:gd name="T22" fmla="*/ 73 w 88"/>
                  <a:gd name="T23" fmla="*/ 45 h 104"/>
                  <a:gd name="T24" fmla="*/ 73 w 88"/>
                  <a:gd name="T25" fmla="*/ 40 h 104"/>
                  <a:gd name="T26" fmla="*/ 50 w 88"/>
                  <a:gd name="T27" fmla="*/ 15 h 104"/>
                  <a:gd name="T28" fmla="*/ 19 w 88"/>
                  <a:gd name="T29" fmla="*/ 45 h 104"/>
                  <a:gd name="T30" fmla="*/ 73 w 88"/>
                  <a:gd name="T31" fmla="*/ 45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104">
                    <a:moveTo>
                      <a:pt x="17" y="57"/>
                    </a:moveTo>
                    <a:cubicBezTo>
                      <a:pt x="16" y="59"/>
                      <a:pt x="16" y="61"/>
                      <a:pt x="16" y="63"/>
                    </a:cubicBezTo>
                    <a:cubicBezTo>
                      <a:pt x="16" y="79"/>
                      <a:pt x="23" y="89"/>
                      <a:pt x="39" y="89"/>
                    </a:cubicBezTo>
                    <a:cubicBezTo>
                      <a:pt x="53" y="89"/>
                      <a:pt x="61" y="81"/>
                      <a:pt x="67" y="69"/>
                    </a:cubicBezTo>
                    <a:cubicBezTo>
                      <a:pt x="83" y="69"/>
                      <a:pt x="83" y="69"/>
                      <a:pt x="83" y="69"/>
                    </a:cubicBezTo>
                    <a:cubicBezTo>
                      <a:pt x="76" y="91"/>
                      <a:pt x="61" y="104"/>
                      <a:pt x="38" y="104"/>
                    </a:cubicBezTo>
                    <a:cubicBezTo>
                      <a:pt x="14" y="104"/>
                      <a:pt x="0" y="87"/>
                      <a:pt x="0" y="62"/>
                    </a:cubicBezTo>
                    <a:cubicBezTo>
                      <a:pt x="0" y="30"/>
                      <a:pt x="19" y="0"/>
                      <a:pt x="51" y="0"/>
                    </a:cubicBezTo>
                    <a:cubicBezTo>
                      <a:pt x="84" y="0"/>
                      <a:pt x="88" y="29"/>
                      <a:pt x="88" y="41"/>
                    </a:cubicBezTo>
                    <a:cubicBezTo>
                      <a:pt x="88" y="49"/>
                      <a:pt x="88" y="53"/>
                      <a:pt x="87" y="57"/>
                    </a:cubicBezTo>
                    <a:lnTo>
                      <a:pt x="17" y="57"/>
                    </a:lnTo>
                    <a:close/>
                    <a:moveTo>
                      <a:pt x="73" y="45"/>
                    </a:moveTo>
                    <a:cubicBezTo>
                      <a:pt x="73" y="40"/>
                      <a:pt x="73" y="40"/>
                      <a:pt x="73" y="40"/>
                    </a:cubicBezTo>
                    <a:cubicBezTo>
                      <a:pt x="73" y="21"/>
                      <a:pt x="62" y="15"/>
                      <a:pt x="50" y="15"/>
                    </a:cubicBezTo>
                    <a:cubicBezTo>
                      <a:pt x="33" y="15"/>
                      <a:pt x="23" y="29"/>
                      <a:pt x="19" y="45"/>
                    </a:cubicBezTo>
                    <a:lnTo>
                      <a:pt x="73" y="4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/>
              </p:cNvSpPr>
              <p:nvPr userDrawn="1"/>
            </p:nvSpPr>
            <p:spPr bwMode="auto">
              <a:xfrm>
                <a:off x="1647526" y="6494009"/>
                <a:ext cx="50097" cy="74144"/>
              </a:xfrm>
              <a:custGeom>
                <a:avLst/>
                <a:gdLst>
                  <a:gd name="T0" fmla="*/ 21 w 66"/>
                  <a:gd name="T1" fmla="*/ 2 h 99"/>
                  <a:gd name="T2" fmla="*/ 36 w 66"/>
                  <a:gd name="T3" fmla="*/ 2 h 99"/>
                  <a:gd name="T4" fmla="*/ 32 w 66"/>
                  <a:gd name="T5" fmla="*/ 21 h 99"/>
                  <a:gd name="T6" fmla="*/ 39 w 66"/>
                  <a:gd name="T7" fmla="*/ 11 h 99"/>
                  <a:gd name="T8" fmla="*/ 62 w 66"/>
                  <a:gd name="T9" fmla="*/ 0 h 99"/>
                  <a:gd name="T10" fmla="*/ 66 w 66"/>
                  <a:gd name="T11" fmla="*/ 0 h 99"/>
                  <a:gd name="T12" fmla="*/ 63 w 66"/>
                  <a:gd name="T13" fmla="*/ 18 h 99"/>
                  <a:gd name="T14" fmla="*/ 58 w 66"/>
                  <a:gd name="T15" fmla="*/ 18 h 99"/>
                  <a:gd name="T16" fmla="*/ 27 w 66"/>
                  <a:gd name="T17" fmla="*/ 50 h 99"/>
                  <a:gd name="T18" fmla="*/ 16 w 66"/>
                  <a:gd name="T19" fmla="*/ 99 h 99"/>
                  <a:gd name="T20" fmla="*/ 0 w 66"/>
                  <a:gd name="T21" fmla="*/ 99 h 99"/>
                  <a:gd name="T22" fmla="*/ 21 w 66"/>
                  <a:gd name="T23" fmla="*/ 2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" h="99">
                    <a:moveTo>
                      <a:pt x="21" y="2"/>
                    </a:moveTo>
                    <a:cubicBezTo>
                      <a:pt x="36" y="2"/>
                      <a:pt x="36" y="2"/>
                      <a:pt x="36" y="2"/>
                    </a:cubicBezTo>
                    <a:cubicBezTo>
                      <a:pt x="32" y="21"/>
                      <a:pt x="32" y="21"/>
                      <a:pt x="32" y="21"/>
                    </a:cubicBezTo>
                    <a:cubicBezTo>
                      <a:pt x="32" y="21"/>
                      <a:pt x="38" y="13"/>
                      <a:pt x="39" y="11"/>
                    </a:cubicBezTo>
                    <a:cubicBezTo>
                      <a:pt x="43" y="7"/>
                      <a:pt x="51" y="0"/>
                      <a:pt x="62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3" y="18"/>
                      <a:pt x="63" y="18"/>
                      <a:pt x="63" y="18"/>
                    </a:cubicBezTo>
                    <a:cubicBezTo>
                      <a:pt x="61" y="18"/>
                      <a:pt x="60" y="18"/>
                      <a:pt x="58" y="18"/>
                    </a:cubicBezTo>
                    <a:cubicBezTo>
                      <a:pt x="39" y="18"/>
                      <a:pt x="29" y="38"/>
                      <a:pt x="27" y="50"/>
                    </a:cubicBezTo>
                    <a:cubicBezTo>
                      <a:pt x="16" y="99"/>
                      <a:pt x="16" y="99"/>
                      <a:pt x="16" y="99"/>
                    </a:cubicBezTo>
                    <a:cubicBezTo>
                      <a:pt x="0" y="99"/>
                      <a:pt x="0" y="99"/>
                      <a:pt x="0" y="99"/>
                    </a:cubicBez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29"/>
              <p:cNvSpPr>
                <a:spLocks noEditPoints="1"/>
              </p:cNvSpPr>
              <p:nvPr userDrawn="1"/>
            </p:nvSpPr>
            <p:spPr bwMode="auto">
              <a:xfrm>
                <a:off x="1696621" y="6463951"/>
                <a:ext cx="25048" cy="25049"/>
              </a:xfrm>
              <a:custGeom>
                <a:avLst/>
                <a:gdLst>
                  <a:gd name="T0" fmla="*/ 0 w 33"/>
                  <a:gd name="T1" fmla="*/ 16 h 33"/>
                  <a:gd name="T2" fmla="*/ 17 w 33"/>
                  <a:gd name="T3" fmla="*/ 0 h 33"/>
                  <a:gd name="T4" fmla="*/ 33 w 33"/>
                  <a:gd name="T5" fmla="*/ 16 h 33"/>
                  <a:gd name="T6" fmla="*/ 17 w 33"/>
                  <a:gd name="T7" fmla="*/ 33 h 33"/>
                  <a:gd name="T8" fmla="*/ 0 w 33"/>
                  <a:gd name="T9" fmla="*/ 16 h 33"/>
                  <a:gd name="T10" fmla="*/ 17 w 33"/>
                  <a:gd name="T11" fmla="*/ 30 h 33"/>
                  <a:gd name="T12" fmla="*/ 30 w 33"/>
                  <a:gd name="T13" fmla="*/ 16 h 33"/>
                  <a:gd name="T14" fmla="*/ 17 w 33"/>
                  <a:gd name="T15" fmla="*/ 2 h 33"/>
                  <a:gd name="T16" fmla="*/ 3 w 33"/>
                  <a:gd name="T17" fmla="*/ 16 h 33"/>
                  <a:gd name="T18" fmla="*/ 17 w 33"/>
                  <a:gd name="T19" fmla="*/ 30 h 33"/>
                  <a:gd name="T20" fmla="*/ 13 w 33"/>
                  <a:gd name="T21" fmla="*/ 26 h 33"/>
                  <a:gd name="T22" fmla="*/ 10 w 33"/>
                  <a:gd name="T23" fmla="*/ 26 h 33"/>
                  <a:gd name="T24" fmla="*/ 10 w 33"/>
                  <a:gd name="T25" fmla="*/ 7 h 33"/>
                  <a:gd name="T26" fmla="*/ 17 w 33"/>
                  <a:gd name="T27" fmla="*/ 7 h 33"/>
                  <a:gd name="T28" fmla="*/ 24 w 33"/>
                  <a:gd name="T29" fmla="*/ 12 h 33"/>
                  <a:gd name="T30" fmla="*/ 19 w 33"/>
                  <a:gd name="T31" fmla="*/ 18 h 33"/>
                  <a:gd name="T32" fmla="*/ 25 w 33"/>
                  <a:gd name="T33" fmla="*/ 26 h 33"/>
                  <a:gd name="T34" fmla="*/ 21 w 33"/>
                  <a:gd name="T35" fmla="*/ 26 h 33"/>
                  <a:gd name="T36" fmla="*/ 16 w 33"/>
                  <a:gd name="T37" fmla="*/ 18 h 33"/>
                  <a:gd name="T38" fmla="*/ 13 w 33"/>
                  <a:gd name="T39" fmla="*/ 18 h 33"/>
                  <a:gd name="T40" fmla="*/ 13 w 33"/>
                  <a:gd name="T41" fmla="*/ 26 h 33"/>
                  <a:gd name="T42" fmla="*/ 16 w 33"/>
                  <a:gd name="T43" fmla="*/ 15 h 33"/>
                  <a:gd name="T44" fmla="*/ 21 w 33"/>
                  <a:gd name="T45" fmla="*/ 12 h 33"/>
                  <a:gd name="T46" fmla="*/ 17 w 33"/>
                  <a:gd name="T47" fmla="*/ 9 h 33"/>
                  <a:gd name="T48" fmla="*/ 13 w 33"/>
                  <a:gd name="T49" fmla="*/ 9 h 33"/>
                  <a:gd name="T50" fmla="*/ 13 w 33"/>
                  <a:gd name="T51" fmla="*/ 15 h 33"/>
                  <a:gd name="T52" fmla="*/ 16 w 33"/>
                  <a:gd name="T53" fmla="*/ 1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3" h="33">
                    <a:moveTo>
                      <a:pt x="0" y="16"/>
                    </a:moveTo>
                    <a:cubicBezTo>
                      <a:pt x="0" y="7"/>
                      <a:pt x="7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6"/>
                      <a:pt x="26" y="33"/>
                      <a:pt x="17" y="33"/>
                    </a:cubicBezTo>
                    <a:cubicBezTo>
                      <a:pt x="7" y="33"/>
                      <a:pt x="0" y="26"/>
                      <a:pt x="0" y="16"/>
                    </a:cubicBezTo>
                    <a:close/>
                    <a:moveTo>
                      <a:pt x="17" y="30"/>
                    </a:moveTo>
                    <a:cubicBezTo>
                      <a:pt x="24" y="30"/>
                      <a:pt x="30" y="24"/>
                      <a:pt x="30" y="16"/>
                    </a:cubicBezTo>
                    <a:cubicBezTo>
                      <a:pt x="30" y="8"/>
                      <a:pt x="24" y="2"/>
                      <a:pt x="17" y="2"/>
                    </a:cubicBezTo>
                    <a:cubicBezTo>
                      <a:pt x="9" y="2"/>
                      <a:pt x="3" y="8"/>
                      <a:pt x="3" y="16"/>
                    </a:cubicBezTo>
                    <a:cubicBezTo>
                      <a:pt x="3" y="24"/>
                      <a:pt x="9" y="30"/>
                      <a:pt x="17" y="30"/>
                    </a:cubicBezTo>
                    <a:close/>
                    <a:moveTo>
                      <a:pt x="13" y="26"/>
                    </a:moveTo>
                    <a:cubicBezTo>
                      <a:pt x="10" y="26"/>
                      <a:pt x="10" y="26"/>
                      <a:pt x="10" y="26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22" y="7"/>
                      <a:pt x="24" y="8"/>
                      <a:pt x="24" y="12"/>
                    </a:cubicBezTo>
                    <a:cubicBezTo>
                      <a:pt x="24" y="16"/>
                      <a:pt x="22" y="17"/>
                      <a:pt x="19" y="18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3" y="18"/>
                      <a:pt x="13" y="18"/>
                      <a:pt x="13" y="18"/>
                    </a:cubicBezTo>
                    <a:lnTo>
                      <a:pt x="13" y="26"/>
                    </a:lnTo>
                    <a:close/>
                    <a:moveTo>
                      <a:pt x="16" y="15"/>
                    </a:moveTo>
                    <a:cubicBezTo>
                      <a:pt x="19" y="15"/>
                      <a:pt x="21" y="15"/>
                      <a:pt x="21" y="12"/>
                    </a:cubicBezTo>
                    <a:cubicBezTo>
                      <a:pt x="21" y="10"/>
                      <a:pt x="19" y="9"/>
                      <a:pt x="17" y="9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15"/>
                      <a:pt x="13" y="15"/>
                      <a:pt x="13" y="15"/>
                    </a:cubicBezTo>
                    <a:lnTo>
                      <a:pt x="16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4" name="Group 43"/>
            <p:cNvGrpSpPr/>
            <p:nvPr userDrawn="1"/>
          </p:nvGrpSpPr>
          <p:grpSpPr>
            <a:xfrm>
              <a:off x="935142" y="6633280"/>
              <a:ext cx="1137209" cy="106206"/>
              <a:chOff x="935142" y="6633280"/>
              <a:chExt cx="1137209" cy="106206"/>
            </a:xfrm>
          </p:grpSpPr>
          <p:sp>
            <p:nvSpPr>
              <p:cNvPr id="45" name="Freeform 30"/>
              <p:cNvSpPr>
                <a:spLocks/>
              </p:cNvSpPr>
              <p:nvPr userDrawn="1"/>
            </p:nvSpPr>
            <p:spPr bwMode="auto">
              <a:xfrm>
                <a:off x="935142" y="6636286"/>
                <a:ext cx="119231" cy="101197"/>
              </a:xfrm>
              <a:custGeom>
                <a:avLst/>
                <a:gdLst>
                  <a:gd name="T0" fmla="*/ 24 w 119"/>
                  <a:gd name="T1" fmla="*/ 66 h 101"/>
                  <a:gd name="T2" fmla="*/ 52 w 119"/>
                  <a:gd name="T3" fmla="*/ 0 h 101"/>
                  <a:gd name="T4" fmla="*/ 67 w 119"/>
                  <a:gd name="T5" fmla="*/ 0 h 101"/>
                  <a:gd name="T6" fmla="*/ 72 w 119"/>
                  <a:gd name="T7" fmla="*/ 74 h 101"/>
                  <a:gd name="T8" fmla="*/ 73 w 119"/>
                  <a:gd name="T9" fmla="*/ 83 h 101"/>
                  <a:gd name="T10" fmla="*/ 79 w 119"/>
                  <a:gd name="T11" fmla="*/ 66 h 101"/>
                  <a:gd name="T12" fmla="*/ 105 w 119"/>
                  <a:gd name="T13" fmla="*/ 0 h 101"/>
                  <a:gd name="T14" fmla="*/ 119 w 119"/>
                  <a:gd name="T15" fmla="*/ 0 h 101"/>
                  <a:gd name="T16" fmla="*/ 77 w 119"/>
                  <a:gd name="T17" fmla="*/ 101 h 101"/>
                  <a:gd name="T18" fmla="*/ 63 w 119"/>
                  <a:gd name="T19" fmla="*/ 101 h 101"/>
                  <a:gd name="T20" fmla="*/ 57 w 119"/>
                  <a:gd name="T21" fmla="*/ 33 h 101"/>
                  <a:gd name="T22" fmla="*/ 56 w 119"/>
                  <a:gd name="T23" fmla="*/ 17 h 101"/>
                  <a:gd name="T24" fmla="*/ 56 w 119"/>
                  <a:gd name="T25" fmla="*/ 18 h 101"/>
                  <a:gd name="T26" fmla="*/ 50 w 119"/>
                  <a:gd name="T27" fmla="*/ 34 h 101"/>
                  <a:gd name="T28" fmla="*/ 21 w 119"/>
                  <a:gd name="T29" fmla="*/ 101 h 101"/>
                  <a:gd name="T30" fmla="*/ 7 w 119"/>
                  <a:gd name="T31" fmla="*/ 101 h 101"/>
                  <a:gd name="T32" fmla="*/ 0 w 119"/>
                  <a:gd name="T33" fmla="*/ 0 h 101"/>
                  <a:gd name="T34" fmla="*/ 13 w 119"/>
                  <a:gd name="T35" fmla="*/ 0 h 101"/>
                  <a:gd name="T36" fmla="*/ 17 w 119"/>
                  <a:gd name="T37" fmla="*/ 65 h 101"/>
                  <a:gd name="T38" fmla="*/ 18 w 119"/>
                  <a:gd name="T39" fmla="*/ 76 h 101"/>
                  <a:gd name="T40" fmla="*/ 18 w 119"/>
                  <a:gd name="T41" fmla="*/ 83 h 101"/>
                  <a:gd name="T42" fmla="*/ 24 w 119"/>
                  <a:gd name="T43" fmla="*/ 66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9" h="101">
                    <a:moveTo>
                      <a:pt x="24" y="66"/>
                    </a:moveTo>
                    <a:lnTo>
                      <a:pt x="52" y="0"/>
                    </a:lnTo>
                    <a:lnTo>
                      <a:pt x="67" y="0"/>
                    </a:lnTo>
                    <a:lnTo>
                      <a:pt x="72" y="74"/>
                    </a:lnTo>
                    <a:lnTo>
                      <a:pt x="73" y="83"/>
                    </a:lnTo>
                    <a:lnTo>
                      <a:pt x="79" y="66"/>
                    </a:lnTo>
                    <a:lnTo>
                      <a:pt x="105" y="0"/>
                    </a:lnTo>
                    <a:lnTo>
                      <a:pt x="119" y="0"/>
                    </a:lnTo>
                    <a:lnTo>
                      <a:pt x="77" y="101"/>
                    </a:lnTo>
                    <a:lnTo>
                      <a:pt x="63" y="101"/>
                    </a:lnTo>
                    <a:lnTo>
                      <a:pt x="57" y="33"/>
                    </a:lnTo>
                    <a:lnTo>
                      <a:pt x="56" y="17"/>
                    </a:lnTo>
                    <a:lnTo>
                      <a:pt x="56" y="18"/>
                    </a:lnTo>
                    <a:lnTo>
                      <a:pt x="50" y="34"/>
                    </a:lnTo>
                    <a:lnTo>
                      <a:pt x="21" y="101"/>
                    </a:lnTo>
                    <a:lnTo>
                      <a:pt x="7" y="101"/>
                    </a:lnTo>
                    <a:lnTo>
                      <a:pt x="0" y="0"/>
                    </a:lnTo>
                    <a:lnTo>
                      <a:pt x="13" y="0"/>
                    </a:lnTo>
                    <a:lnTo>
                      <a:pt x="17" y="65"/>
                    </a:lnTo>
                    <a:lnTo>
                      <a:pt x="18" y="76"/>
                    </a:lnTo>
                    <a:lnTo>
                      <a:pt x="18" y="83"/>
                    </a:lnTo>
                    <a:lnTo>
                      <a:pt x="24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31"/>
              <p:cNvSpPr>
                <a:spLocks noEditPoints="1"/>
              </p:cNvSpPr>
              <p:nvPr userDrawn="1"/>
            </p:nvSpPr>
            <p:spPr bwMode="auto">
              <a:xfrm>
                <a:off x="1050365" y="6661334"/>
                <a:ext cx="66128" cy="78152"/>
              </a:xfrm>
              <a:custGeom>
                <a:avLst/>
                <a:gdLst>
                  <a:gd name="T0" fmla="*/ 16 w 88"/>
                  <a:gd name="T1" fmla="*/ 56 h 103"/>
                  <a:gd name="T2" fmla="*/ 16 w 88"/>
                  <a:gd name="T3" fmla="*/ 62 h 103"/>
                  <a:gd name="T4" fmla="*/ 39 w 88"/>
                  <a:gd name="T5" fmla="*/ 88 h 103"/>
                  <a:gd name="T6" fmla="*/ 67 w 88"/>
                  <a:gd name="T7" fmla="*/ 68 h 103"/>
                  <a:gd name="T8" fmla="*/ 83 w 88"/>
                  <a:gd name="T9" fmla="*/ 68 h 103"/>
                  <a:gd name="T10" fmla="*/ 37 w 88"/>
                  <a:gd name="T11" fmla="*/ 103 h 103"/>
                  <a:gd name="T12" fmla="*/ 0 w 88"/>
                  <a:gd name="T13" fmla="*/ 61 h 103"/>
                  <a:gd name="T14" fmla="*/ 50 w 88"/>
                  <a:gd name="T15" fmla="*/ 0 h 103"/>
                  <a:gd name="T16" fmla="*/ 88 w 88"/>
                  <a:gd name="T17" fmla="*/ 40 h 103"/>
                  <a:gd name="T18" fmla="*/ 87 w 88"/>
                  <a:gd name="T19" fmla="*/ 56 h 103"/>
                  <a:gd name="T20" fmla="*/ 16 w 88"/>
                  <a:gd name="T21" fmla="*/ 56 h 103"/>
                  <a:gd name="T22" fmla="*/ 72 w 88"/>
                  <a:gd name="T23" fmla="*/ 44 h 103"/>
                  <a:gd name="T24" fmla="*/ 72 w 88"/>
                  <a:gd name="T25" fmla="*/ 39 h 103"/>
                  <a:gd name="T26" fmla="*/ 50 w 88"/>
                  <a:gd name="T27" fmla="*/ 14 h 103"/>
                  <a:gd name="T28" fmla="*/ 19 w 88"/>
                  <a:gd name="T29" fmla="*/ 44 h 103"/>
                  <a:gd name="T30" fmla="*/ 72 w 88"/>
                  <a:gd name="T31" fmla="*/ 44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103">
                    <a:moveTo>
                      <a:pt x="16" y="56"/>
                    </a:moveTo>
                    <a:cubicBezTo>
                      <a:pt x="16" y="58"/>
                      <a:pt x="16" y="60"/>
                      <a:pt x="16" y="62"/>
                    </a:cubicBezTo>
                    <a:cubicBezTo>
                      <a:pt x="16" y="78"/>
                      <a:pt x="23" y="88"/>
                      <a:pt x="39" y="88"/>
                    </a:cubicBezTo>
                    <a:cubicBezTo>
                      <a:pt x="53" y="88"/>
                      <a:pt x="61" y="80"/>
                      <a:pt x="67" y="68"/>
                    </a:cubicBezTo>
                    <a:cubicBezTo>
                      <a:pt x="83" y="68"/>
                      <a:pt x="83" y="68"/>
                      <a:pt x="83" y="68"/>
                    </a:cubicBezTo>
                    <a:cubicBezTo>
                      <a:pt x="75" y="90"/>
                      <a:pt x="61" y="103"/>
                      <a:pt x="37" y="103"/>
                    </a:cubicBezTo>
                    <a:cubicBezTo>
                      <a:pt x="14" y="103"/>
                      <a:pt x="0" y="86"/>
                      <a:pt x="0" y="61"/>
                    </a:cubicBezTo>
                    <a:cubicBezTo>
                      <a:pt x="0" y="29"/>
                      <a:pt x="19" y="0"/>
                      <a:pt x="50" y="0"/>
                    </a:cubicBezTo>
                    <a:cubicBezTo>
                      <a:pt x="84" y="0"/>
                      <a:pt x="88" y="28"/>
                      <a:pt x="88" y="40"/>
                    </a:cubicBezTo>
                    <a:cubicBezTo>
                      <a:pt x="88" y="48"/>
                      <a:pt x="87" y="52"/>
                      <a:pt x="87" y="56"/>
                    </a:cubicBezTo>
                    <a:lnTo>
                      <a:pt x="16" y="56"/>
                    </a:lnTo>
                    <a:close/>
                    <a:moveTo>
                      <a:pt x="72" y="44"/>
                    </a:moveTo>
                    <a:cubicBezTo>
                      <a:pt x="72" y="39"/>
                      <a:pt x="72" y="39"/>
                      <a:pt x="72" y="39"/>
                    </a:cubicBezTo>
                    <a:cubicBezTo>
                      <a:pt x="72" y="20"/>
                      <a:pt x="61" y="14"/>
                      <a:pt x="50" y="14"/>
                    </a:cubicBezTo>
                    <a:cubicBezTo>
                      <a:pt x="33" y="14"/>
                      <a:pt x="23" y="28"/>
                      <a:pt x="19" y="44"/>
                    </a:cubicBezTo>
                    <a:lnTo>
                      <a:pt x="72" y="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32"/>
              <p:cNvSpPr>
                <a:spLocks/>
              </p:cNvSpPr>
              <p:nvPr userDrawn="1"/>
            </p:nvSpPr>
            <p:spPr bwMode="auto">
              <a:xfrm>
                <a:off x="1125512" y="6661334"/>
                <a:ext cx="63122" cy="78152"/>
              </a:xfrm>
              <a:custGeom>
                <a:avLst/>
                <a:gdLst>
                  <a:gd name="T0" fmla="*/ 68 w 84"/>
                  <a:gd name="T1" fmla="*/ 34 h 103"/>
                  <a:gd name="T2" fmla="*/ 47 w 84"/>
                  <a:gd name="T3" fmla="*/ 13 h 103"/>
                  <a:gd name="T4" fmla="*/ 28 w 84"/>
                  <a:gd name="T5" fmla="*/ 27 h 103"/>
                  <a:gd name="T6" fmla="*/ 42 w 84"/>
                  <a:gd name="T7" fmla="*/ 40 h 103"/>
                  <a:gd name="T8" fmla="*/ 61 w 84"/>
                  <a:gd name="T9" fmla="*/ 48 h 103"/>
                  <a:gd name="T10" fmla="*/ 77 w 84"/>
                  <a:gd name="T11" fmla="*/ 71 h 103"/>
                  <a:gd name="T12" fmla="*/ 39 w 84"/>
                  <a:gd name="T13" fmla="*/ 103 h 103"/>
                  <a:gd name="T14" fmla="*/ 0 w 84"/>
                  <a:gd name="T15" fmla="*/ 66 h 103"/>
                  <a:gd name="T16" fmla="*/ 16 w 84"/>
                  <a:gd name="T17" fmla="*/ 66 h 103"/>
                  <a:gd name="T18" fmla="*/ 41 w 84"/>
                  <a:gd name="T19" fmla="*/ 89 h 103"/>
                  <a:gd name="T20" fmla="*/ 61 w 84"/>
                  <a:gd name="T21" fmla="*/ 75 h 103"/>
                  <a:gd name="T22" fmla="*/ 51 w 84"/>
                  <a:gd name="T23" fmla="*/ 62 h 103"/>
                  <a:gd name="T24" fmla="*/ 34 w 84"/>
                  <a:gd name="T25" fmla="*/ 54 h 103"/>
                  <a:gd name="T26" fmla="*/ 12 w 84"/>
                  <a:gd name="T27" fmla="*/ 28 h 103"/>
                  <a:gd name="T28" fmla="*/ 47 w 84"/>
                  <a:gd name="T29" fmla="*/ 0 h 103"/>
                  <a:gd name="T30" fmla="*/ 84 w 84"/>
                  <a:gd name="T31" fmla="*/ 34 h 103"/>
                  <a:gd name="T32" fmla="*/ 68 w 84"/>
                  <a:gd name="T33" fmla="*/ 34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4" h="103">
                    <a:moveTo>
                      <a:pt x="68" y="34"/>
                    </a:moveTo>
                    <a:cubicBezTo>
                      <a:pt x="68" y="20"/>
                      <a:pt x="60" y="13"/>
                      <a:pt x="47" y="13"/>
                    </a:cubicBezTo>
                    <a:cubicBezTo>
                      <a:pt x="39" y="13"/>
                      <a:pt x="28" y="16"/>
                      <a:pt x="28" y="27"/>
                    </a:cubicBezTo>
                    <a:cubicBezTo>
                      <a:pt x="28" y="34"/>
                      <a:pt x="36" y="38"/>
                      <a:pt x="42" y="40"/>
                    </a:cubicBezTo>
                    <a:cubicBezTo>
                      <a:pt x="61" y="48"/>
                      <a:pt x="61" y="48"/>
                      <a:pt x="61" y="48"/>
                    </a:cubicBezTo>
                    <a:cubicBezTo>
                      <a:pt x="69" y="52"/>
                      <a:pt x="77" y="60"/>
                      <a:pt x="77" y="71"/>
                    </a:cubicBezTo>
                    <a:cubicBezTo>
                      <a:pt x="77" y="94"/>
                      <a:pt x="58" y="103"/>
                      <a:pt x="39" y="103"/>
                    </a:cubicBezTo>
                    <a:cubicBezTo>
                      <a:pt x="14" y="103"/>
                      <a:pt x="0" y="92"/>
                      <a:pt x="0" y="66"/>
                    </a:cubicBezTo>
                    <a:cubicBezTo>
                      <a:pt x="16" y="66"/>
                      <a:pt x="16" y="66"/>
                      <a:pt x="16" y="66"/>
                    </a:cubicBezTo>
                    <a:cubicBezTo>
                      <a:pt x="16" y="82"/>
                      <a:pt x="21" y="89"/>
                      <a:pt x="41" y="89"/>
                    </a:cubicBezTo>
                    <a:cubicBezTo>
                      <a:pt x="51" y="89"/>
                      <a:pt x="61" y="84"/>
                      <a:pt x="61" y="75"/>
                    </a:cubicBezTo>
                    <a:cubicBezTo>
                      <a:pt x="61" y="67"/>
                      <a:pt x="57" y="64"/>
                      <a:pt x="51" y="62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22" y="49"/>
                      <a:pt x="12" y="43"/>
                      <a:pt x="12" y="28"/>
                    </a:cubicBezTo>
                    <a:cubicBezTo>
                      <a:pt x="12" y="18"/>
                      <a:pt x="22" y="0"/>
                      <a:pt x="47" y="0"/>
                    </a:cubicBezTo>
                    <a:cubicBezTo>
                      <a:pt x="70" y="0"/>
                      <a:pt x="84" y="10"/>
                      <a:pt x="84" y="34"/>
                    </a:cubicBezTo>
                    <a:lnTo>
                      <a:pt x="68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33"/>
              <p:cNvSpPr>
                <a:spLocks/>
              </p:cNvSpPr>
              <p:nvPr userDrawn="1"/>
            </p:nvSpPr>
            <p:spPr bwMode="auto">
              <a:xfrm>
                <a:off x="1198653" y="6644301"/>
                <a:ext cx="38074" cy="93181"/>
              </a:xfrm>
              <a:custGeom>
                <a:avLst/>
                <a:gdLst>
                  <a:gd name="T0" fmla="*/ 14 w 50"/>
                  <a:gd name="T1" fmla="*/ 39 h 124"/>
                  <a:gd name="T2" fmla="*/ 0 w 50"/>
                  <a:gd name="T3" fmla="*/ 39 h 124"/>
                  <a:gd name="T4" fmla="*/ 3 w 50"/>
                  <a:gd name="T5" fmla="*/ 26 h 124"/>
                  <a:gd name="T6" fmla="*/ 16 w 50"/>
                  <a:gd name="T7" fmla="*/ 26 h 124"/>
                  <a:gd name="T8" fmla="*/ 23 w 50"/>
                  <a:gd name="T9" fmla="*/ 0 h 124"/>
                  <a:gd name="T10" fmla="*/ 38 w 50"/>
                  <a:gd name="T11" fmla="*/ 0 h 124"/>
                  <a:gd name="T12" fmla="*/ 33 w 50"/>
                  <a:gd name="T13" fmla="*/ 26 h 124"/>
                  <a:gd name="T14" fmla="*/ 50 w 50"/>
                  <a:gd name="T15" fmla="*/ 26 h 124"/>
                  <a:gd name="T16" fmla="*/ 48 w 50"/>
                  <a:gd name="T17" fmla="*/ 39 h 124"/>
                  <a:gd name="T18" fmla="*/ 30 w 50"/>
                  <a:gd name="T19" fmla="*/ 39 h 124"/>
                  <a:gd name="T20" fmla="*/ 18 w 50"/>
                  <a:gd name="T21" fmla="*/ 95 h 124"/>
                  <a:gd name="T22" fmla="*/ 16 w 50"/>
                  <a:gd name="T23" fmla="*/ 105 h 124"/>
                  <a:gd name="T24" fmla="*/ 24 w 50"/>
                  <a:gd name="T25" fmla="*/ 110 h 124"/>
                  <a:gd name="T26" fmla="*/ 34 w 50"/>
                  <a:gd name="T27" fmla="*/ 109 h 124"/>
                  <a:gd name="T28" fmla="*/ 31 w 50"/>
                  <a:gd name="T29" fmla="*/ 123 h 124"/>
                  <a:gd name="T30" fmla="*/ 20 w 50"/>
                  <a:gd name="T31" fmla="*/ 124 h 124"/>
                  <a:gd name="T32" fmla="*/ 0 w 50"/>
                  <a:gd name="T33" fmla="*/ 108 h 124"/>
                  <a:gd name="T34" fmla="*/ 0 w 50"/>
                  <a:gd name="T35" fmla="*/ 102 h 124"/>
                  <a:gd name="T36" fmla="*/ 14 w 50"/>
                  <a:gd name="T37" fmla="*/ 39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" h="124">
                    <a:moveTo>
                      <a:pt x="14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50" y="26"/>
                      <a:pt x="50" y="26"/>
                      <a:pt x="50" y="26"/>
                    </a:cubicBezTo>
                    <a:cubicBezTo>
                      <a:pt x="48" y="39"/>
                      <a:pt x="48" y="39"/>
                      <a:pt x="48" y="39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18" y="95"/>
                      <a:pt x="18" y="95"/>
                      <a:pt x="18" y="95"/>
                    </a:cubicBezTo>
                    <a:cubicBezTo>
                      <a:pt x="17" y="100"/>
                      <a:pt x="16" y="103"/>
                      <a:pt x="16" y="105"/>
                    </a:cubicBezTo>
                    <a:cubicBezTo>
                      <a:pt x="16" y="109"/>
                      <a:pt x="19" y="110"/>
                      <a:pt x="24" y="110"/>
                    </a:cubicBezTo>
                    <a:cubicBezTo>
                      <a:pt x="27" y="110"/>
                      <a:pt x="31" y="110"/>
                      <a:pt x="34" y="109"/>
                    </a:cubicBezTo>
                    <a:cubicBezTo>
                      <a:pt x="31" y="123"/>
                      <a:pt x="31" y="123"/>
                      <a:pt x="31" y="123"/>
                    </a:cubicBezTo>
                    <a:cubicBezTo>
                      <a:pt x="28" y="123"/>
                      <a:pt x="25" y="124"/>
                      <a:pt x="20" y="124"/>
                    </a:cubicBezTo>
                    <a:cubicBezTo>
                      <a:pt x="8" y="124"/>
                      <a:pt x="0" y="119"/>
                      <a:pt x="0" y="108"/>
                    </a:cubicBezTo>
                    <a:cubicBezTo>
                      <a:pt x="0" y="107"/>
                      <a:pt x="0" y="104"/>
                      <a:pt x="0" y="102"/>
                    </a:cubicBezTo>
                    <a:lnTo>
                      <a:pt x="14" y="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34"/>
              <p:cNvSpPr>
                <a:spLocks noEditPoints="1"/>
              </p:cNvSpPr>
              <p:nvPr userDrawn="1"/>
            </p:nvSpPr>
            <p:spPr bwMode="auto">
              <a:xfrm>
                <a:off x="1278809" y="6636286"/>
                <a:ext cx="85165" cy="101197"/>
              </a:xfrm>
              <a:custGeom>
                <a:avLst/>
                <a:gdLst>
                  <a:gd name="T0" fmla="*/ 18 w 114"/>
                  <a:gd name="T1" fmla="*/ 134 h 134"/>
                  <a:gd name="T2" fmla="*/ 0 w 114"/>
                  <a:gd name="T3" fmla="*/ 134 h 134"/>
                  <a:gd name="T4" fmla="*/ 28 w 114"/>
                  <a:gd name="T5" fmla="*/ 0 h 134"/>
                  <a:gd name="T6" fmla="*/ 74 w 114"/>
                  <a:gd name="T7" fmla="*/ 0 h 134"/>
                  <a:gd name="T8" fmla="*/ 114 w 114"/>
                  <a:gd name="T9" fmla="*/ 34 h 134"/>
                  <a:gd name="T10" fmla="*/ 72 w 114"/>
                  <a:gd name="T11" fmla="*/ 78 h 134"/>
                  <a:gd name="T12" fmla="*/ 29 w 114"/>
                  <a:gd name="T13" fmla="*/ 78 h 134"/>
                  <a:gd name="T14" fmla="*/ 18 w 114"/>
                  <a:gd name="T15" fmla="*/ 134 h 134"/>
                  <a:gd name="T16" fmla="*/ 33 w 114"/>
                  <a:gd name="T17" fmla="*/ 63 h 134"/>
                  <a:gd name="T18" fmla="*/ 69 w 114"/>
                  <a:gd name="T19" fmla="*/ 63 h 134"/>
                  <a:gd name="T20" fmla="*/ 96 w 114"/>
                  <a:gd name="T21" fmla="*/ 37 h 134"/>
                  <a:gd name="T22" fmla="*/ 72 w 114"/>
                  <a:gd name="T23" fmla="*/ 16 h 134"/>
                  <a:gd name="T24" fmla="*/ 42 w 114"/>
                  <a:gd name="T25" fmla="*/ 16 h 134"/>
                  <a:gd name="T26" fmla="*/ 33 w 114"/>
                  <a:gd name="T27" fmla="*/ 6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4" h="134">
                    <a:moveTo>
                      <a:pt x="18" y="134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100" y="0"/>
                      <a:pt x="114" y="13"/>
                      <a:pt x="114" y="34"/>
                    </a:cubicBezTo>
                    <a:cubicBezTo>
                      <a:pt x="114" y="56"/>
                      <a:pt x="101" y="78"/>
                      <a:pt x="72" y="78"/>
                    </a:cubicBezTo>
                    <a:cubicBezTo>
                      <a:pt x="29" y="78"/>
                      <a:pt x="29" y="78"/>
                      <a:pt x="29" y="78"/>
                    </a:cubicBezTo>
                    <a:lnTo>
                      <a:pt x="18" y="134"/>
                    </a:lnTo>
                    <a:close/>
                    <a:moveTo>
                      <a:pt x="33" y="63"/>
                    </a:moveTo>
                    <a:cubicBezTo>
                      <a:pt x="69" y="63"/>
                      <a:pt x="69" y="63"/>
                      <a:pt x="69" y="63"/>
                    </a:cubicBezTo>
                    <a:cubicBezTo>
                      <a:pt x="91" y="63"/>
                      <a:pt x="96" y="45"/>
                      <a:pt x="96" y="37"/>
                    </a:cubicBezTo>
                    <a:cubicBezTo>
                      <a:pt x="96" y="23"/>
                      <a:pt x="90" y="16"/>
                      <a:pt x="72" y="16"/>
                    </a:cubicBezTo>
                    <a:cubicBezTo>
                      <a:pt x="42" y="16"/>
                      <a:pt x="42" y="16"/>
                      <a:pt x="42" y="16"/>
                    </a:cubicBezTo>
                    <a:lnTo>
                      <a:pt x="33" y="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35"/>
              <p:cNvSpPr>
                <a:spLocks noEditPoints="1"/>
              </p:cNvSpPr>
              <p:nvPr userDrawn="1"/>
            </p:nvSpPr>
            <p:spPr bwMode="auto">
              <a:xfrm>
                <a:off x="1369987" y="6661334"/>
                <a:ext cx="66128" cy="78152"/>
              </a:xfrm>
              <a:custGeom>
                <a:avLst/>
                <a:gdLst>
                  <a:gd name="T0" fmla="*/ 17 w 88"/>
                  <a:gd name="T1" fmla="*/ 56 h 103"/>
                  <a:gd name="T2" fmla="*/ 16 w 88"/>
                  <a:gd name="T3" fmla="*/ 62 h 103"/>
                  <a:gd name="T4" fmla="*/ 39 w 88"/>
                  <a:gd name="T5" fmla="*/ 88 h 103"/>
                  <a:gd name="T6" fmla="*/ 67 w 88"/>
                  <a:gd name="T7" fmla="*/ 68 h 103"/>
                  <a:gd name="T8" fmla="*/ 83 w 88"/>
                  <a:gd name="T9" fmla="*/ 68 h 103"/>
                  <a:gd name="T10" fmla="*/ 38 w 88"/>
                  <a:gd name="T11" fmla="*/ 103 h 103"/>
                  <a:gd name="T12" fmla="*/ 0 w 88"/>
                  <a:gd name="T13" fmla="*/ 61 h 103"/>
                  <a:gd name="T14" fmla="*/ 51 w 88"/>
                  <a:gd name="T15" fmla="*/ 0 h 103"/>
                  <a:gd name="T16" fmla="*/ 88 w 88"/>
                  <a:gd name="T17" fmla="*/ 40 h 103"/>
                  <a:gd name="T18" fmla="*/ 88 w 88"/>
                  <a:gd name="T19" fmla="*/ 56 h 103"/>
                  <a:gd name="T20" fmla="*/ 17 w 88"/>
                  <a:gd name="T21" fmla="*/ 56 h 103"/>
                  <a:gd name="T22" fmla="*/ 73 w 88"/>
                  <a:gd name="T23" fmla="*/ 44 h 103"/>
                  <a:gd name="T24" fmla="*/ 73 w 88"/>
                  <a:gd name="T25" fmla="*/ 39 h 103"/>
                  <a:gd name="T26" fmla="*/ 50 w 88"/>
                  <a:gd name="T27" fmla="*/ 14 h 103"/>
                  <a:gd name="T28" fmla="*/ 19 w 88"/>
                  <a:gd name="T29" fmla="*/ 44 h 103"/>
                  <a:gd name="T30" fmla="*/ 73 w 88"/>
                  <a:gd name="T31" fmla="*/ 44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103">
                    <a:moveTo>
                      <a:pt x="17" y="56"/>
                    </a:moveTo>
                    <a:cubicBezTo>
                      <a:pt x="16" y="58"/>
                      <a:pt x="16" y="60"/>
                      <a:pt x="16" y="62"/>
                    </a:cubicBezTo>
                    <a:cubicBezTo>
                      <a:pt x="16" y="78"/>
                      <a:pt x="23" y="88"/>
                      <a:pt x="39" y="88"/>
                    </a:cubicBezTo>
                    <a:cubicBezTo>
                      <a:pt x="53" y="88"/>
                      <a:pt x="62" y="80"/>
                      <a:pt x="67" y="68"/>
                    </a:cubicBezTo>
                    <a:cubicBezTo>
                      <a:pt x="83" y="68"/>
                      <a:pt x="83" y="68"/>
                      <a:pt x="83" y="68"/>
                    </a:cubicBezTo>
                    <a:cubicBezTo>
                      <a:pt x="76" y="90"/>
                      <a:pt x="61" y="103"/>
                      <a:pt x="38" y="103"/>
                    </a:cubicBezTo>
                    <a:cubicBezTo>
                      <a:pt x="14" y="103"/>
                      <a:pt x="0" y="86"/>
                      <a:pt x="0" y="61"/>
                    </a:cubicBezTo>
                    <a:cubicBezTo>
                      <a:pt x="0" y="29"/>
                      <a:pt x="19" y="0"/>
                      <a:pt x="51" y="0"/>
                    </a:cubicBezTo>
                    <a:cubicBezTo>
                      <a:pt x="84" y="0"/>
                      <a:pt x="88" y="28"/>
                      <a:pt x="88" y="40"/>
                    </a:cubicBezTo>
                    <a:cubicBezTo>
                      <a:pt x="88" y="48"/>
                      <a:pt x="88" y="52"/>
                      <a:pt x="88" y="56"/>
                    </a:cubicBezTo>
                    <a:lnTo>
                      <a:pt x="17" y="56"/>
                    </a:lnTo>
                    <a:close/>
                    <a:moveTo>
                      <a:pt x="73" y="44"/>
                    </a:moveTo>
                    <a:cubicBezTo>
                      <a:pt x="73" y="39"/>
                      <a:pt x="73" y="39"/>
                      <a:pt x="73" y="39"/>
                    </a:cubicBezTo>
                    <a:cubicBezTo>
                      <a:pt x="73" y="20"/>
                      <a:pt x="62" y="14"/>
                      <a:pt x="50" y="14"/>
                    </a:cubicBezTo>
                    <a:cubicBezTo>
                      <a:pt x="33" y="14"/>
                      <a:pt x="23" y="28"/>
                      <a:pt x="19" y="44"/>
                    </a:cubicBezTo>
                    <a:lnTo>
                      <a:pt x="73" y="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36"/>
              <p:cNvSpPr>
                <a:spLocks/>
              </p:cNvSpPr>
              <p:nvPr userDrawn="1"/>
            </p:nvSpPr>
            <p:spPr bwMode="auto">
              <a:xfrm>
                <a:off x="1444131" y="6661334"/>
                <a:ext cx="70136" cy="76148"/>
              </a:xfrm>
              <a:custGeom>
                <a:avLst/>
                <a:gdLst>
                  <a:gd name="T0" fmla="*/ 21 w 93"/>
                  <a:gd name="T1" fmla="*/ 2 h 100"/>
                  <a:gd name="T2" fmla="*/ 37 w 93"/>
                  <a:gd name="T3" fmla="*/ 2 h 100"/>
                  <a:gd name="T4" fmla="*/ 33 w 93"/>
                  <a:gd name="T5" fmla="*/ 18 h 100"/>
                  <a:gd name="T6" fmla="*/ 68 w 93"/>
                  <a:gd name="T7" fmla="*/ 0 h 100"/>
                  <a:gd name="T8" fmla="*/ 93 w 93"/>
                  <a:gd name="T9" fmla="*/ 22 h 100"/>
                  <a:gd name="T10" fmla="*/ 91 w 93"/>
                  <a:gd name="T11" fmla="*/ 40 h 100"/>
                  <a:gd name="T12" fmla="*/ 78 w 93"/>
                  <a:gd name="T13" fmla="*/ 100 h 100"/>
                  <a:gd name="T14" fmla="*/ 61 w 93"/>
                  <a:gd name="T15" fmla="*/ 100 h 100"/>
                  <a:gd name="T16" fmla="*/ 74 w 93"/>
                  <a:gd name="T17" fmla="*/ 40 h 100"/>
                  <a:gd name="T18" fmla="*/ 76 w 93"/>
                  <a:gd name="T19" fmla="*/ 28 h 100"/>
                  <a:gd name="T20" fmla="*/ 61 w 93"/>
                  <a:gd name="T21" fmla="*/ 15 h 100"/>
                  <a:gd name="T22" fmla="*/ 28 w 93"/>
                  <a:gd name="T23" fmla="*/ 47 h 100"/>
                  <a:gd name="T24" fmla="*/ 16 w 93"/>
                  <a:gd name="T25" fmla="*/ 100 h 100"/>
                  <a:gd name="T26" fmla="*/ 0 w 93"/>
                  <a:gd name="T27" fmla="*/ 100 h 100"/>
                  <a:gd name="T28" fmla="*/ 21 w 93"/>
                  <a:gd name="T29" fmla="*/ 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100">
                    <a:moveTo>
                      <a:pt x="21" y="2"/>
                    </a:moveTo>
                    <a:cubicBezTo>
                      <a:pt x="37" y="2"/>
                      <a:pt x="37" y="2"/>
                      <a:pt x="37" y="2"/>
                    </a:cubicBezTo>
                    <a:cubicBezTo>
                      <a:pt x="33" y="18"/>
                      <a:pt x="33" y="18"/>
                      <a:pt x="33" y="18"/>
                    </a:cubicBezTo>
                    <a:cubicBezTo>
                      <a:pt x="43" y="7"/>
                      <a:pt x="54" y="0"/>
                      <a:pt x="68" y="0"/>
                    </a:cubicBezTo>
                    <a:cubicBezTo>
                      <a:pt x="79" y="0"/>
                      <a:pt x="93" y="6"/>
                      <a:pt x="93" y="22"/>
                    </a:cubicBezTo>
                    <a:cubicBezTo>
                      <a:pt x="93" y="26"/>
                      <a:pt x="92" y="33"/>
                      <a:pt x="91" y="40"/>
                    </a:cubicBezTo>
                    <a:cubicBezTo>
                      <a:pt x="78" y="100"/>
                      <a:pt x="78" y="100"/>
                      <a:pt x="78" y="100"/>
                    </a:cubicBezTo>
                    <a:cubicBezTo>
                      <a:pt x="61" y="100"/>
                      <a:pt x="61" y="100"/>
                      <a:pt x="61" y="100"/>
                    </a:cubicBezTo>
                    <a:cubicBezTo>
                      <a:pt x="74" y="40"/>
                      <a:pt x="74" y="40"/>
                      <a:pt x="74" y="40"/>
                    </a:cubicBezTo>
                    <a:cubicBezTo>
                      <a:pt x="75" y="34"/>
                      <a:pt x="76" y="31"/>
                      <a:pt x="76" y="28"/>
                    </a:cubicBezTo>
                    <a:cubicBezTo>
                      <a:pt x="76" y="20"/>
                      <a:pt x="72" y="15"/>
                      <a:pt x="61" y="15"/>
                    </a:cubicBezTo>
                    <a:cubicBezTo>
                      <a:pt x="46" y="15"/>
                      <a:pt x="31" y="31"/>
                      <a:pt x="28" y="47"/>
                    </a:cubicBezTo>
                    <a:cubicBezTo>
                      <a:pt x="16" y="100"/>
                      <a:pt x="16" y="100"/>
                      <a:pt x="16" y="100"/>
                    </a:cubicBezTo>
                    <a:cubicBezTo>
                      <a:pt x="0" y="100"/>
                      <a:pt x="0" y="100"/>
                      <a:pt x="0" y="100"/>
                    </a:cubicBez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37"/>
              <p:cNvSpPr>
                <a:spLocks/>
              </p:cNvSpPr>
              <p:nvPr userDrawn="1"/>
            </p:nvSpPr>
            <p:spPr bwMode="auto">
              <a:xfrm>
                <a:off x="1522283" y="6661334"/>
                <a:ext cx="70136" cy="76148"/>
              </a:xfrm>
              <a:custGeom>
                <a:avLst/>
                <a:gdLst>
                  <a:gd name="T0" fmla="*/ 21 w 93"/>
                  <a:gd name="T1" fmla="*/ 2 h 100"/>
                  <a:gd name="T2" fmla="*/ 37 w 93"/>
                  <a:gd name="T3" fmla="*/ 2 h 100"/>
                  <a:gd name="T4" fmla="*/ 34 w 93"/>
                  <a:gd name="T5" fmla="*/ 18 h 100"/>
                  <a:gd name="T6" fmla="*/ 69 w 93"/>
                  <a:gd name="T7" fmla="*/ 0 h 100"/>
                  <a:gd name="T8" fmla="*/ 93 w 93"/>
                  <a:gd name="T9" fmla="*/ 22 h 100"/>
                  <a:gd name="T10" fmla="*/ 91 w 93"/>
                  <a:gd name="T11" fmla="*/ 40 h 100"/>
                  <a:gd name="T12" fmla="*/ 78 w 93"/>
                  <a:gd name="T13" fmla="*/ 100 h 100"/>
                  <a:gd name="T14" fmla="*/ 62 w 93"/>
                  <a:gd name="T15" fmla="*/ 100 h 100"/>
                  <a:gd name="T16" fmla="*/ 74 w 93"/>
                  <a:gd name="T17" fmla="*/ 40 h 100"/>
                  <a:gd name="T18" fmla="*/ 77 w 93"/>
                  <a:gd name="T19" fmla="*/ 28 h 100"/>
                  <a:gd name="T20" fmla="*/ 62 w 93"/>
                  <a:gd name="T21" fmla="*/ 15 h 100"/>
                  <a:gd name="T22" fmla="*/ 28 w 93"/>
                  <a:gd name="T23" fmla="*/ 47 h 100"/>
                  <a:gd name="T24" fmla="*/ 17 w 93"/>
                  <a:gd name="T25" fmla="*/ 100 h 100"/>
                  <a:gd name="T26" fmla="*/ 0 w 93"/>
                  <a:gd name="T27" fmla="*/ 100 h 100"/>
                  <a:gd name="T28" fmla="*/ 21 w 93"/>
                  <a:gd name="T29" fmla="*/ 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3" h="100">
                    <a:moveTo>
                      <a:pt x="21" y="2"/>
                    </a:moveTo>
                    <a:cubicBezTo>
                      <a:pt x="37" y="2"/>
                      <a:pt x="37" y="2"/>
                      <a:pt x="37" y="2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44" y="7"/>
                      <a:pt x="54" y="0"/>
                      <a:pt x="69" y="0"/>
                    </a:cubicBezTo>
                    <a:cubicBezTo>
                      <a:pt x="79" y="0"/>
                      <a:pt x="93" y="6"/>
                      <a:pt x="93" y="22"/>
                    </a:cubicBezTo>
                    <a:cubicBezTo>
                      <a:pt x="93" y="26"/>
                      <a:pt x="92" y="33"/>
                      <a:pt x="91" y="40"/>
                    </a:cubicBezTo>
                    <a:cubicBezTo>
                      <a:pt x="78" y="100"/>
                      <a:pt x="78" y="100"/>
                      <a:pt x="78" y="100"/>
                    </a:cubicBezTo>
                    <a:cubicBezTo>
                      <a:pt x="62" y="100"/>
                      <a:pt x="62" y="100"/>
                      <a:pt x="62" y="100"/>
                    </a:cubicBezTo>
                    <a:cubicBezTo>
                      <a:pt x="74" y="40"/>
                      <a:pt x="74" y="40"/>
                      <a:pt x="74" y="40"/>
                    </a:cubicBezTo>
                    <a:cubicBezTo>
                      <a:pt x="76" y="34"/>
                      <a:pt x="77" y="31"/>
                      <a:pt x="77" y="28"/>
                    </a:cubicBezTo>
                    <a:cubicBezTo>
                      <a:pt x="77" y="20"/>
                      <a:pt x="72" y="15"/>
                      <a:pt x="62" y="15"/>
                    </a:cubicBezTo>
                    <a:cubicBezTo>
                      <a:pt x="46" y="15"/>
                      <a:pt x="32" y="31"/>
                      <a:pt x="28" y="47"/>
                    </a:cubicBezTo>
                    <a:cubicBezTo>
                      <a:pt x="17" y="100"/>
                      <a:pt x="17" y="100"/>
                      <a:pt x="17" y="100"/>
                    </a:cubicBezTo>
                    <a:cubicBezTo>
                      <a:pt x="0" y="100"/>
                      <a:pt x="0" y="100"/>
                      <a:pt x="0" y="100"/>
                    </a:cubicBez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38"/>
              <p:cNvSpPr>
                <a:spLocks noEditPoints="1"/>
              </p:cNvSpPr>
              <p:nvPr userDrawn="1"/>
            </p:nvSpPr>
            <p:spPr bwMode="auto">
              <a:xfrm>
                <a:off x="1644520" y="6636286"/>
                <a:ext cx="86167" cy="101197"/>
              </a:xfrm>
              <a:custGeom>
                <a:avLst/>
                <a:gdLst>
                  <a:gd name="T0" fmla="*/ 18 w 114"/>
                  <a:gd name="T1" fmla="*/ 134 h 134"/>
                  <a:gd name="T2" fmla="*/ 0 w 114"/>
                  <a:gd name="T3" fmla="*/ 134 h 134"/>
                  <a:gd name="T4" fmla="*/ 29 w 114"/>
                  <a:gd name="T5" fmla="*/ 0 h 134"/>
                  <a:gd name="T6" fmla="*/ 75 w 114"/>
                  <a:gd name="T7" fmla="*/ 0 h 134"/>
                  <a:gd name="T8" fmla="*/ 114 w 114"/>
                  <a:gd name="T9" fmla="*/ 34 h 134"/>
                  <a:gd name="T10" fmla="*/ 72 w 114"/>
                  <a:gd name="T11" fmla="*/ 78 h 134"/>
                  <a:gd name="T12" fmla="*/ 30 w 114"/>
                  <a:gd name="T13" fmla="*/ 78 h 134"/>
                  <a:gd name="T14" fmla="*/ 18 w 114"/>
                  <a:gd name="T15" fmla="*/ 134 h 134"/>
                  <a:gd name="T16" fmla="*/ 33 w 114"/>
                  <a:gd name="T17" fmla="*/ 63 h 134"/>
                  <a:gd name="T18" fmla="*/ 70 w 114"/>
                  <a:gd name="T19" fmla="*/ 63 h 134"/>
                  <a:gd name="T20" fmla="*/ 97 w 114"/>
                  <a:gd name="T21" fmla="*/ 37 h 134"/>
                  <a:gd name="T22" fmla="*/ 73 w 114"/>
                  <a:gd name="T23" fmla="*/ 16 h 134"/>
                  <a:gd name="T24" fmla="*/ 43 w 114"/>
                  <a:gd name="T25" fmla="*/ 16 h 134"/>
                  <a:gd name="T26" fmla="*/ 33 w 114"/>
                  <a:gd name="T27" fmla="*/ 6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4" h="134">
                    <a:moveTo>
                      <a:pt x="18" y="134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101" y="0"/>
                      <a:pt x="114" y="13"/>
                      <a:pt x="114" y="34"/>
                    </a:cubicBezTo>
                    <a:cubicBezTo>
                      <a:pt x="114" y="56"/>
                      <a:pt x="102" y="78"/>
                      <a:pt x="72" y="78"/>
                    </a:cubicBezTo>
                    <a:cubicBezTo>
                      <a:pt x="30" y="78"/>
                      <a:pt x="30" y="78"/>
                      <a:pt x="30" y="78"/>
                    </a:cubicBezTo>
                    <a:lnTo>
                      <a:pt x="18" y="134"/>
                    </a:lnTo>
                    <a:close/>
                    <a:moveTo>
                      <a:pt x="33" y="63"/>
                    </a:moveTo>
                    <a:cubicBezTo>
                      <a:pt x="70" y="63"/>
                      <a:pt x="70" y="63"/>
                      <a:pt x="70" y="63"/>
                    </a:cubicBezTo>
                    <a:cubicBezTo>
                      <a:pt x="92" y="63"/>
                      <a:pt x="97" y="45"/>
                      <a:pt x="97" y="37"/>
                    </a:cubicBezTo>
                    <a:cubicBezTo>
                      <a:pt x="97" y="23"/>
                      <a:pt x="90" y="16"/>
                      <a:pt x="73" y="16"/>
                    </a:cubicBezTo>
                    <a:cubicBezTo>
                      <a:pt x="43" y="16"/>
                      <a:pt x="43" y="16"/>
                      <a:pt x="43" y="16"/>
                    </a:cubicBezTo>
                    <a:lnTo>
                      <a:pt x="33" y="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39"/>
              <p:cNvSpPr>
                <a:spLocks noEditPoints="1"/>
              </p:cNvSpPr>
              <p:nvPr userDrawn="1"/>
            </p:nvSpPr>
            <p:spPr bwMode="auto">
              <a:xfrm>
                <a:off x="1735697" y="6661334"/>
                <a:ext cx="69134" cy="78152"/>
              </a:xfrm>
              <a:custGeom>
                <a:avLst/>
                <a:gdLst>
                  <a:gd name="T0" fmla="*/ 54 w 91"/>
                  <a:gd name="T1" fmla="*/ 0 h 103"/>
                  <a:gd name="T2" fmla="*/ 91 w 91"/>
                  <a:gd name="T3" fmla="*/ 40 h 103"/>
                  <a:gd name="T4" fmla="*/ 38 w 91"/>
                  <a:gd name="T5" fmla="*/ 103 h 103"/>
                  <a:gd name="T6" fmla="*/ 0 w 91"/>
                  <a:gd name="T7" fmla="*/ 62 h 103"/>
                  <a:gd name="T8" fmla="*/ 54 w 91"/>
                  <a:gd name="T9" fmla="*/ 0 h 103"/>
                  <a:gd name="T10" fmla="*/ 39 w 91"/>
                  <a:gd name="T11" fmla="*/ 89 h 103"/>
                  <a:gd name="T12" fmla="*/ 74 w 91"/>
                  <a:gd name="T13" fmla="*/ 40 h 103"/>
                  <a:gd name="T14" fmla="*/ 52 w 91"/>
                  <a:gd name="T15" fmla="*/ 13 h 103"/>
                  <a:gd name="T16" fmla="*/ 17 w 91"/>
                  <a:gd name="T17" fmla="*/ 63 h 103"/>
                  <a:gd name="T18" fmla="*/ 39 w 91"/>
                  <a:gd name="T19" fmla="*/ 89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103">
                    <a:moveTo>
                      <a:pt x="54" y="0"/>
                    </a:moveTo>
                    <a:cubicBezTo>
                      <a:pt x="78" y="0"/>
                      <a:pt x="91" y="17"/>
                      <a:pt x="91" y="40"/>
                    </a:cubicBezTo>
                    <a:cubicBezTo>
                      <a:pt x="91" y="58"/>
                      <a:pt x="80" y="103"/>
                      <a:pt x="38" y="103"/>
                    </a:cubicBezTo>
                    <a:cubicBezTo>
                      <a:pt x="19" y="103"/>
                      <a:pt x="0" y="92"/>
                      <a:pt x="0" y="62"/>
                    </a:cubicBezTo>
                    <a:cubicBezTo>
                      <a:pt x="0" y="30"/>
                      <a:pt x="19" y="0"/>
                      <a:pt x="54" y="0"/>
                    </a:cubicBezTo>
                    <a:close/>
                    <a:moveTo>
                      <a:pt x="39" y="89"/>
                    </a:moveTo>
                    <a:cubicBezTo>
                      <a:pt x="65" y="89"/>
                      <a:pt x="74" y="57"/>
                      <a:pt x="74" y="40"/>
                    </a:cubicBezTo>
                    <a:cubicBezTo>
                      <a:pt x="74" y="20"/>
                      <a:pt x="64" y="13"/>
                      <a:pt x="52" y="13"/>
                    </a:cubicBezTo>
                    <a:cubicBezTo>
                      <a:pt x="28" y="13"/>
                      <a:pt x="17" y="42"/>
                      <a:pt x="17" y="63"/>
                    </a:cubicBezTo>
                    <a:cubicBezTo>
                      <a:pt x="17" y="77"/>
                      <a:pt x="24" y="89"/>
                      <a:pt x="39" y="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40"/>
              <p:cNvSpPr>
                <a:spLocks/>
              </p:cNvSpPr>
              <p:nvPr userDrawn="1"/>
            </p:nvSpPr>
            <p:spPr bwMode="auto">
              <a:xfrm>
                <a:off x="1818859" y="6664340"/>
                <a:ext cx="103200" cy="73142"/>
              </a:xfrm>
              <a:custGeom>
                <a:avLst/>
                <a:gdLst>
                  <a:gd name="T0" fmla="*/ 0 w 103"/>
                  <a:gd name="T1" fmla="*/ 0 h 73"/>
                  <a:gd name="T2" fmla="*/ 13 w 103"/>
                  <a:gd name="T3" fmla="*/ 0 h 73"/>
                  <a:gd name="T4" fmla="*/ 16 w 103"/>
                  <a:gd name="T5" fmla="*/ 38 h 73"/>
                  <a:gd name="T6" fmla="*/ 18 w 103"/>
                  <a:gd name="T7" fmla="*/ 58 h 73"/>
                  <a:gd name="T8" fmla="*/ 26 w 103"/>
                  <a:gd name="T9" fmla="*/ 38 h 73"/>
                  <a:gd name="T10" fmla="*/ 43 w 103"/>
                  <a:gd name="T11" fmla="*/ 0 h 73"/>
                  <a:gd name="T12" fmla="*/ 58 w 103"/>
                  <a:gd name="T13" fmla="*/ 0 h 73"/>
                  <a:gd name="T14" fmla="*/ 59 w 103"/>
                  <a:gd name="T15" fmla="*/ 31 h 73"/>
                  <a:gd name="T16" fmla="*/ 60 w 103"/>
                  <a:gd name="T17" fmla="*/ 57 h 73"/>
                  <a:gd name="T18" fmla="*/ 69 w 103"/>
                  <a:gd name="T19" fmla="*/ 38 h 73"/>
                  <a:gd name="T20" fmla="*/ 89 w 103"/>
                  <a:gd name="T21" fmla="*/ 0 h 73"/>
                  <a:gd name="T22" fmla="*/ 103 w 103"/>
                  <a:gd name="T23" fmla="*/ 0 h 73"/>
                  <a:gd name="T24" fmla="*/ 64 w 103"/>
                  <a:gd name="T25" fmla="*/ 73 h 73"/>
                  <a:gd name="T26" fmla="*/ 51 w 103"/>
                  <a:gd name="T27" fmla="*/ 73 h 73"/>
                  <a:gd name="T28" fmla="*/ 48 w 103"/>
                  <a:gd name="T29" fmla="*/ 36 h 73"/>
                  <a:gd name="T30" fmla="*/ 48 w 103"/>
                  <a:gd name="T31" fmla="*/ 15 h 73"/>
                  <a:gd name="T32" fmla="*/ 39 w 103"/>
                  <a:gd name="T33" fmla="*/ 34 h 73"/>
                  <a:gd name="T34" fmla="*/ 21 w 103"/>
                  <a:gd name="T35" fmla="*/ 73 h 73"/>
                  <a:gd name="T36" fmla="*/ 9 w 103"/>
                  <a:gd name="T37" fmla="*/ 73 h 73"/>
                  <a:gd name="T38" fmla="*/ 0 w 103"/>
                  <a:gd name="T3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3" h="73">
                    <a:moveTo>
                      <a:pt x="0" y="0"/>
                    </a:moveTo>
                    <a:lnTo>
                      <a:pt x="13" y="0"/>
                    </a:lnTo>
                    <a:lnTo>
                      <a:pt x="16" y="38"/>
                    </a:lnTo>
                    <a:lnTo>
                      <a:pt x="18" y="58"/>
                    </a:lnTo>
                    <a:lnTo>
                      <a:pt x="26" y="38"/>
                    </a:lnTo>
                    <a:lnTo>
                      <a:pt x="43" y="0"/>
                    </a:lnTo>
                    <a:lnTo>
                      <a:pt x="58" y="0"/>
                    </a:lnTo>
                    <a:lnTo>
                      <a:pt x="59" y="31"/>
                    </a:lnTo>
                    <a:lnTo>
                      <a:pt x="60" y="57"/>
                    </a:lnTo>
                    <a:lnTo>
                      <a:pt x="69" y="38"/>
                    </a:lnTo>
                    <a:lnTo>
                      <a:pt x="89" y="0"/>
                    </a:lnTo>
                    <a:lnTo>
                      <a:pt x="103" y="0"/>
                    </a:lnTo>
                    <a:lnTo>
                      <a:pt x="64" y="73"/>
                    </a:lnTo>
                    <a:lnTo>
                      <a:pt x="51" y="73"/>
                    </a:lnTo>
                    <a:lnTo>
                      <a:pt x="48" y="36"/>
                    </a:lnTo>
                    <a:lnTo>
                      <a:pt x="48" y="15"/>
                    </a:lnTo>
                    <a:lnTo>
                      <a:pt x="39" y="34"/>
                    </a:lnTo>
                    <a:lnTo>
                      <a:pt x="21" y="73"/>
                    </a:lnTo>
                    <a:lnTo>
                      <a:pt x="9" y="7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41"/>
              <p:cNvSpPr>
                <a:spLocks noEditPoints="1"/>
              </p:cNvSpPr>
              <p:nvPr userDrawn="1"/>
            </p:nvSpPr>
            <p:spPr bwMode="auto">
              <a:xfrm>
                <a:off x="1924063" y="6661334"/>
                <a:ext cx="66128" cy="78152"/>
              </a:xfrm>
              <a:custGeom>
                <a:avLst/>
                <a:gdLst>
                  <a:gd name="T0" fmla="*/ 16 w 88"/>
                  <a:gd name="T1" fmla="*/ 56 h 103"/>
                  <a:gd name="T2" fmla="*/ 16 w 88"/>
                  <a:gd name="T3" fmla="*/ 62 h 103"/>
                  <a:gd name="T4" fmla="*/ 39 w 88"/>
                  <a:gd name="T5" fmla="*/ 88 h 103"/>
                  <a:gd name="T6" fmla="*/ 67 w 88"/>
                  <a:gd name="T7" fmla="*/ 68 h 103"/>
                  <a:gd name="T8" fmla="*/ 83 w 88"/>
                  <a:gd name="T9" fmla="*/ 68 h 103"/>
                  <a:gd name="T10" fmla="*/ 38 w 88"/>
                  <a:gd name="T11" fmla="*/ 103 h 103"/>
                  <a:gd name="T12" fmla="*/ 0 w 88"/>
                  <a:gd name="T13" fmla="*/ 61 h 103"/>
                  <a:gd name="T14" fmla="*/ 51 w 88"/>
                  <a:gd name="T15" fmla="*/ 0 h 103"/>
                  <a:gd name="T16" fmla="*/ 88 w 88"/>
                  <a:gd name="T17" fmla="*/ 40 h 103"/>
                  <a:gd name="T18" fmla="*/ 87 w 88"/>
                  <a:gd name="T19" fmla="*/ 56 h 103"/>
                  <a:gd name="T20" fmla="*/ 16 w 88"/>
                  <a:gd name="T21" fmla="*/ 56 h 103"/>
                  <a:gd name="T22" fmla="*/ 72 w 88"/>
                  <a:gd name="T23" fmla="*/ 44 h 103"/>
                  <a:gd name="T24" fmla="*/ 72 w 88"/>
                  <a:gd name="T25" fmla="*/ 39 h 103"/>
                  <a:gd name="T26" fmla="*/ 50 w 88"/>
                  <a:gd name="T27" fmla="*/ 14 h 103"/>
                  <a:gd name="T28" fmla="*/ 19 w 88"/>
                  <a:gd name="T29" fmla="*/ 44 h 103"/>
                  <a:gd name="T30" fmla="*/ 72 w 88"/>
                  <a:gd name="T31" fmla="*/ 44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8" h="103">
                    <a:moveTo>
                      <a:pt x="16" y="56"/>
                    </a:moveTo>
                    <a:cubicBezTo>
                      <a:pt x="16" y="58"/>
                      <a:pt x="16" y="60"/>
                      <a:pt x="16" y="62"/>
                    </a:cubicBezTo>
                    <a:cubicBezTo>
                      <a:pt x="16" y="78"/>
                      <a:pt x="23" y="88"/>
                      <a:pt x="39" y="88"/>
                    </a:cubicBezTo>
                    <a:cubicBezTo>
                      <a:pt x="53" y="88"/>
                      <a:pt x="61" y="80"/>
                      <a:pt x="67" y="68"/>
                    </a:cubicBezTo>
                    <a:cubicBezTo>
                      <a:pt x="83" y="68"/>
                      <a:pt x="83" y="68"/>
                      <a:pt x="83" y="68"/>
                    </a:cubicBezTo>
                    <a:cubicBezTo>
                      <a:pt x="75" y="90"/>
                      <a:pt x="61" y="103"/>
                      <a:pt x="38" y="103"/>
                    </a:cubicBezTo>
                    <a:cubicBezTo>
                      <a:pt x="14" y="103"/>
                      <a:pt x="0" y="86"/>
                      <a:pt x="0" y="61"/>
                    </a:cubicBezTo>
                    <a:cubicBezTo>
                      <a:pt x="0" y="29"/>
                      <a:pt x="19" y="0"/>
                      <a:pt x="51" y="0"/>
                    </a:cubicBezTo>
                    <a:cubicBezTo>
                      <a:pt x="84" y="0"/>
                      <a:pt x="88" y="28"/>
                      <a:pt x="88" y="40"/>
                    </a:cubicBezTo>
                    <a:cubicBezTo>
                      <a:pt x="88" y="48"/>
                      <a:pt x="88" y="52"/>
                      <a:pt x="87" y="56"/>
                    </a:cubicBezTo>
                    <a:lnTo>
                      <a:pt x="16" y="56"/>
                    </a:lnTo>
                    <a:close/>
                    <a:moveTo>
                      <a:pt x="72" y="44"/>
                    </a:moveTo>
                    <a:cubicBezTo>
                      <a:pt x="72" y="39"/>
                      <a:pt x="72" y="39"/>
                      <a:pt x="72" y="39"/>
                    </a:cubicBezTo>
                    <a:cubicBezTo>
                      <a:pt x="72" y="20"/>
                      <a:pt x="62" y="14"/>
                      <a:pt x="50" y="14"/>
                    </a:cubicBezTo>
                    <a:cubicBezTo>
                      <a:pt x="33" y="14"/>
                      <a:pt x="23" y="28"/>
                      <a:pt x="19" y="44"/>
                    </a:cubicBezTo>
                    <a:lnTo>
                      <a:pt x="72" y="4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42"/>
              <p:cNvSpPr>
                <a:spLocks/>
              </p:cNvSpPr>
              <p:nvPr userDrawn="1"/>
            </p:nvSpPr>
            <p:spPr bwMode="auto">
              <a:xfrm>
                <a:off x="1999209" y="6662336"/>
                <a:ext cx="49095" cy="75146"/>
              </a:xfrm>
              <a:custGeom>
                <a:avLst/>
                <a:gdLst>
                  <a:gd name="T0" fmla="*/ 20 w 66"/>
                  <a:gd name="T1" fmla="*/ 2 h 99"/>
                  <a:gd name="T2" fmla="*/ 36 w 66"/>
                  <a:gd name="T3" fmla="*/ 2 h 99"/>
                  <a:gd name="T4" fmla="*/ 32 w 66"/>
                  <a:gd name="T5" fmla="*/ 21 h 99"/>
                  <a:gd name="T6" fmla="*/ 39 w 66"/>
                  <a:gd name="T7" fmla="*/ 11 h 99"/>
                  <a:gd name="T8" fmla="*/ 62 w 66"/>
                  <a:gd name="T9" fmla="*/ 0 h 99"/>
                  <a:gd name="T10" fmla="*/ 66 w 66"/>
                  <a:gd name="T11" fmla="*/ 0 h 99"/>
                  <a:gd name="T12" fmla="*/ 63 w 66"/>
                  <a:gd name="T13" fmla="*/ 18 h 99"/>
                  <a:gd name="T14" fmla="*/ 58 w 66"/>
                  <a:gd name="T15" fmla="*/ 18 h 99"/>
                  <a:gd name="T16" fmla="*/ 26 w 66"/>
                  <a:gd name="T17" fmla="*/ 50 h 99"/>
                  <a:gd name="T18" fmla="*/ 16 w 66"/>
                  <a:gd name="T19" fmla="*/ 99 h 99"/>
                  <a:gd name="T20" fmla="*/ 0 w 66"/>
                  <a:gd name="T21" fmla="*/ 99 h 99"/>
                  <a:gd name="T22" fmla="*/ 20 w 66"/>
                  <a:gd name="T23" fmla="*/ 2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" h="99">
                    <a:moveTo>
                      <a:pt x="20" y="2"/>
                    </a:moveTo>
                    <a:cubicBezTo>
                      <a:pt x="36" y="2"/>
                      <a:pt x="36" y="2"/>
                      <a:pt x="36" y="2"/>
                    </a:cubicBezTo>
                    <a:cubicBezTo>
                      <a:pt x="32" y="21"/>
                      <a:pt x="32" y="21"/>
                      <a:pt x="32" y="21"/>
                    </a:cubicBezTo>
                    <a:cubicBezTo>
                      <a:pt x="32" y="21"/>
                      <a:pt x="38" y="13"/>
                      <a:pt x="39" y="11"/>
                    </a:cubicBezTo>
                    <a:cubicBezTo>
                      <a:pt x="43" y="7"/>
                      <a:pt x="51" y="0"/>
                      <a:pt x="62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3" y="18"/>
                      <a:pt x="63" y="18"/>
                      <a:pt x="63" y="18"/>
                    </a:cubicBezTo>
                    <a:cubicBezTo>
                      <a:pt x="61" y="18"/>
                      <a:pt x="59" y="18"/>
                      <a:pt x="58" y="18"/>
                    </a:cubicBezTo>
                    <a:cubicBezTo>
                      <a:pt x="39" y="18"/>
                      <a:pt x="29" y="38"/>
                      <a:pt x="26" y="50"/>
                    </a:cubicBezTo>
                    <a:cubicBezTo>
                      <a:pt x="16" y="99"/>
                      <a:pt x="16" y="99"/>
                      <a:pt x="16" y="99"/>
                    </a:cubicBezTo>
                    <a:cubicBezTo>
                      <a:pt x="0" y="99"/>
                      <a:pt x="0" y="99"/>
                      <a:pt x="0" y="99"/>
                    </a:cubicBezTo>
                    <a:lnTo>
                      <a:pt x="2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43"/>
              <p:cNvSpPr>
                <a:spLocks noEditPoints="1"/>
              </p:cNvSpPr>
              <p:nvPr userDrawn="1"/>
            </p:nvSpPr>
            <p:spPr bwMode="auto">
              <a:xfrm>
                <a:off x="2047303" y="6633280"/>
                <a:ext cx="25048" cy="25049"/>
              </a:xfrm>
              <a:custGeom>
                <a:avLst/>
                <a:gdLst>
                  <a:gd name="T0" fmla="*/ 0 w 34"/>
                  <a:gd name="T1" fmla="*/ 16 h 33"/>
                  <a:gd name="T2" fmla="*/ 17 w 34"/>
                  <a:gd name="T3" fmla="*/ 0 h 33"/>
                  <a:gd name="T4" fmla="*/ 34 w 34"/>
                  <a:gd name="T5" fmla="*/ 16 h 33"/>
                  <a:gd name="T6" fmla="*/ 17 w 34"/>
                  <a:gd name="T7" fmla="*/ 33 h 33"/>
                  <a:gd name="T8" fmla="*/ 0 w 34"/>
                  <a:gd name="T9" fmla="*/ 16 h 33"/>
                  <a:gd name="T10" fmla="*/ 17 w 34"/>
                  <a:gd name="T11" fmla="*/ 30 h 33"/>
                  <a:gd name="T12" fmla="*/ 31 w 34"/>
                  <a:gd name="T13" fmla="*/ 16 h 33"/>
                  <a:gd name="T14" fmla="*/ 17 w 34"/>
                  <a:gd name="T15" fmla="*/ 3 h 33"/>
                  <a:gd name="T16" fmla="*/ 4 w 34"/>
                  <a:gd name="T17" fmla="*/ 16 h 33"/>
                  <a:gd name="T18" fmla="*/ 17 w 34"/>
                  <a:gd name="T19" fmla="*/ 30 h 33"/>
                  <a:gd name="T20" fmla="*/ 14 w 34"/>
                  <a:gd name="T21" fmla="*/ 26 h 33"/>
                  <a:gd name="T22" fmla="*/ 11 w 34"/>
                  <a:gd name="T23" fmla="*/ 26 h 33"/>
                  <a:gd name="T24" fmla="*/ 11 w 34"/>
                  <a:gd name="T25" fmla="*/ 7 h 33"/>
                  <a:gd name="T26" fmla="*/ 18 w 34"/>
                  <a:gd name="T27" fmla="*/ 7 h 33"/>
                  <a:gd name="T28" fmla="*/ 25 w 34"/>
                  <a:gd name="T29" fmla="*/ 12 h 33"/>
                  <a:gd name="T30" fmla="*/ 20 w 34"/>
                  <a:gd name="T31" fmla="*/ 18 h 33"/>
                  <a:gd name="T32" fmla="*/ 26 w 34"/>
                  <a:gd name="T33" fmla="*/ 26 h 33"/>
                  <a:gd name="T34" fmla="*/ 22 w 34"/>
                  <a:gd name="T35" fmla="*/ 26 h 33"/>
                  <a:gd name="T36" fmla="*/ 17 w 34"/>
                  <a:gd name="T37" fmla="*/ 18 h 33"/>
                  <a:gd name="T38" fmla="*/ 14 w 34"/>
                  <a:gd name="T39" fmla="*/ 18 h 33"/>
                  <a:gd name="T40" fmla="*/ 14 w 34"/>
                  <a:gd name="T41" fmla="*/ 26 h 33"/>
                  <a:gd name="T42" fmla="*/ 17 w 34"/>
                  <a:gd name="T43" fmla="*/ 15 h 33"/>
                  <a:gd name="T44" fmla="*/ 22 w 34"/>
                  <a:gd name="T45" fmla="*/ 12 h 33"/>
                  <a:gd name="T46" fmla="*/ 18 w 34"/>
                  <a:gd name="T47" fmla="*/ 9 h 33"/>
                  <a:gd name="T48" fmla="*/ 14 w 34"/>
                  <a:gd name="T49" fmla="*/ 9 h 33"/>
                  <a:gd name="T50" fmla="*/ 14 w 34"/>
                  <a:gd name="T51" fmla="*/ 15 h 33"/>
                  <a:gd name="T52" fmla="*/ 17 w 34"/>
                  <a:gd name="T53" fmla="*/ 15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4" h="33">
                    <a:moveTo>
                      <a:pt x="0" y="16"/>
                    </a:move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4" y="7"/>
                      <a:pt x="34" y="16"/>
                    </a:cubicBezTo>
                    <a:cubicBezTo>
                      <a:pt x="34" y="26"/>
                      <a:pt x="26" y="33"/>
                      <a:pt x="17" y="33"/>
                    </a:cubicBezTo>
                    <a:cubicBezTo>
                      <a:pt x="8" y="33"/>
                      <a:pt x="0" y="26"/>
                      <a:pt x="0" y="16"/>
                    </a:cubicBezTo>
                    <a:close/>
                    <a:moveTo>
                      <a:pt x="17" y="30"/>
                    </a:moveTo>
                    <a:cubicBezTo>
                      <a:pt x="25" y="30"/>
                      <a:pt x="31" y="24"/>
                      <a:pt x="31" y="16"/>
                    </a:cubicBezTo>
                    <a:cubicBezTo>
                      <a:pt x="31" y="9"/>
                      <a:pt x="25" y="3"/>
                      <a:pt x="17" y="3"/>
                    </a:cubicBezTo>
                    <a:cubicBezTo>
                      <a:pt x="10" y="3"/>
                      <a:pt x="4" y="9"/>
                      <a:pt x="4" y="16"/>
                    </a:cubicBezTo>
                    <a:cubicBezTo>
                      <a:pt x="4" y="24"/>
                      <a:pt x="10" y="30"/>
                      <a:pt x="17" y="30"/>
                    </a:cubicBezTo>
                    <a:close/>
                    <a:moveTo>
                      <a:pt x="14" y="26"/>
                    </a:moveTo>
                    <a:cubicBezTo>
                      <a:pt x="11" y="26"/>
                      <a:pt x="11" y="26"/>
                      <a:pt x="11" y="26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23" y="7"/>
                      <a:pt x="25" y="9"/>
                      <a:pt x="25" y="12"/>
                    </a:cubicBezTo>
                    <a:cubicBezTo>
                      <a:pt x="25" y="16"/>
                      <a:pt x="23" y="17"/>
                      <a:pt x="20" y="18"/>
                    </a:cubicBezTo>
                    <a:cubicBezTo>
                      <a:pt x="26" y="26"/>
                      <a:pt x="26" y="26"/>
                      <a:pt x="26" y="26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4" y="18"/>
                      <a:pt x="14" y="18"/>
                      <a:pt x="14" y="18"/>
                    </a:cubicBezTo>
                    <a:lnTo>
                      <a:pt x="14" y="26"/>
                    </a:lnTo>
                    <a:close/>
                    <a:moveTo>
                      <a:pt x="17" y="15"/>
                    </a:moveTo>
                    <a:cubicBezTo>
                      <a:pt x="20" y="15"/>
                      <a:pt x="22" y="15"/>
                      <a:pt x="22" y="12"/>
                    </a:cubicBezTo>
                    <a:cubicBezTo>
                      <a:pt x="22" y="10"/>
                      <a:pt x="20" y="9"/>
                      <a:pt x="18" y="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4" y="15"/>
                      <a:pt x="14" y="15"/>
                      <a:pt x="14" y="15"/>
                    </a:cubicBezTo>
                    <a:lnTo>
                      <a:pt x="17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3" r:id="rId13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66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666666"/>
          </a:solidFill>
          <a:latin typeface="Arial" panose="020B0604020202020204" pitchFamily="34" charset="0"/>
        </a:defRPr>
      </a:lvl9pPr>
    </p:titleStyle>
    <p:bodyStyle>
      <a:lvl1pPr marL="290513" indent="-290513" algn="l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■"/>
        <a:defRPr sz="2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hlink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folHlink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80817" y="5272088"/>
            <a:ext cx="1706563" cy="198437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74030" y="2232496"/>
            <a:ext cx="5213350" cy="127727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en-US" sz="2400" b="1" spc="100" dirty="0">
                <a:ln w="12700">
                  <a:solidFill>
                    <a:prstClr val="white"/>
                  </a:solidFill>
                </a:ln>
                <a:gradFill>
                  <a:gsLst>
                    <a:gs pos="37000">
                      <a:prstClr val="white"/>
                    </a:gs>
                    <a:gs pos="99000">
                      <a:srgbClr val="A1CEEE"/>
                    </a:gs>
                  </a:gsLst>
                  <a:lin ang="5400000" scaled="1"/>
                </a:gradFill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Pennsylvania</a:t>
            </a:r>
            <a:br>
              <a:rPr lang="en-US" altLang="en-US" sz="2400" b="1" spc="100" dirty="0">
                <a:ln w="12700">
                  <a:solidFill>
                    <a:prstClr val="white"/>
                  </a:solidFill>
                </a:ln>
                <a:gradFill>
                  <a:gsLst>
                    <a:gs pos="37000">
                      <a:prstClr val="white"/>
                    </a:gs>
                    <a:gs pos="99000">
                      <a:srgbClr val="A1CEEE"/>
                    </a:gs>
                  </a:gsLst>
                  <a:lin ang="5400000" scaled="1"/>
                </a:gradFill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n-US" altLang="en-US" sz="3300" b="1" spc="100" dirty="0">
                <a:ln w="12700">
                  <a:solidFill>
                    <a:prstClr val="white"/>
                  </a:solidFill>
                </a:ln>
                <a:gradFill>
                  <a:gsLst>
                    <a:gs pos="37000">
                      <a:prstClr val="white"/>
                    </a:gs>
                    <a:gs pos="99000">
                      <a:srgbClr val="A1CEEE"/>
                    </a:gs>
                  </a:gsLst>
                  <a:lin ang="5400000" scaled="1"/>
                </a:gradFill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Default Service Plan</a:t>
            </a:r>
            <a:br>
              <a:rPr lang="en-US" altLang="en-US" sz="3300" b="1" spc="100" dirty="0">
                <a:ln w="12700">
                  <a:solidFill>
                    <a:prstClr val="white"/>
                  </a:solidFill>
                </a:ln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n-US" altLang="en-US" sz="2000" b="1" dirty="0">
                <a:ln w="12700">
                  <a:solidFill>
                    <a:prstClr val="white"/>
                  </a:solidFill>
                </a:ln>
                <a:gradFill>
                  <a:gsLst>
                    <a:gs pos="37000">
                      <a:prstClr val="white"/>
                    </a:gs>
                    <a:gs pos="99000">
                      <a:srgbClr val="A1CEEE"/>
                    </a:gs>
                  </a:gsLst>
                  <a:lin ang="5400000" scaled="1"/>
                </a:gradFill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(“DSP VI”)</a:t>
            </a:r>
            <a:r>
              <a:rPr lang="en-US" altLang="en-US" sz="2000" b="1" spc="100" dirty="0">
                <a:ln w="12700">
                  <a:solidFill>
                    <a:prstClr val="white"/>
                  </a:solidFill>
                </a:ln>
                <a:gradFill>
                  <a:gsLst>
                    <a:gs pos="37000">
                      <a:prstClr val="white"/>
                    </a:gs>
                    <a:gs pos="99000">
                      <a:srgbClr val="A1CEEE"/>
                    </a:gs>
                  </a:gsLst>
                  <a:lin ang="5400000" scaled="1"/>
                </a:gradFill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 </a:t>
            </a:r>
            <a:endParaRPr lang="en-US" sz="2000" b="1" spc="100" dirty="0">
              <a:ln w="12700">
                <a:solidFill>
                  <a:prstClr val="white"/>
                </a:solidFill>
              </a:ln>
              <a:gradFill>
                <a:gsLst>
                  <a:gs pos="37000">
                    <a:prstClr val="white"/>
                  </a:gs>
                  <a:gs pos="99000">
                    <a:srgbClr val="A1CEEE"/>
                  </a:gs>
                </a:gsLst>
                <a:lin ang="5400000" scaled="1"/>
              </a:gradFill>
              <a:effectLst>
                <a:outerShdw blurRad="1524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 bwMode="gray">
          <a:xfrm>
            <a:off x="1381112" y="3719881"/>
            <a:ext cx="4904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spc="100">
                <a:ln w="12700">
                  <a:solidFill>
                    <a:prstClr val="white"/>
                  </a:solidFill>
                </a:ln>
                <a:gradFill>
                  <a:gsLst>
                    <a:gs pos="37000">
                      <a:prstClr val="white"/>
                    </a:gs>
                    <a:gs pos="99000">
                      <a:srgbClr val="A1CEEE"/>
                    </a:gs>
                  </a:gsLst>
                  <a:lin ang="5400000" scaled="1"/>
                </a:gradFill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For the delivery period beginning</a:t>
            </a:r>
          </a:p>
          <a:p>
            <a:pPr algn="r"/>
            <a:r>
              <a:rPr lang="en-US" sz="2000" b="1" spc="100">
                <a:ln w="12700">
                  <a:solidFill>
                    <a:prstClr val="white"/>
                  </a:solidFill>
                </a:ln>
                <a:gradFill>
                  <a:gsLst>
                    <a:gs pos="37000">
                      <a:prstClr val="white"/>
                    </a:gs>
                    <a:gs pos="99000">
                      <a:srgbClr val="A1CEEE"/>
                    </a:gs>
                  </a:gsLst>
                  <a:lin ang="5400000" scaled="1"/>
                </a:gradFill>
                <a:effectLst>
                  <a:outerShdw blurRad="1524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June 1, 2023</a:t>
            </a:r>
          </a:p>
        </p:txBody>
      </p:sp>
    </p:spTree>
    <p:extLst>
      <p:ext uri="{BB962C8B-B14F-4D97-AF65-F5344CB8AC3E}">
        <p14:creationId xmlns:p14="http://schemas.microsoft.com/office/powerpoint/2010/main" val="258098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319088"/>
            <a:ext cx="8620008" cy="523220"/>
          </a:xfrm>
        </p:spPr>
        <p:txBody>
          <a:bodyPr/>
          <a:lstStyle/>
          <a:p>
            <a:r>
              <a:rPr lang="en-US" altLang="en-US" sz="2800" dirty="0"/>
              <a:t>Retail Market Programs - POR Clawback Charge</a:t>
            </a:r>
            <a:endParaRPr lang="en-US" altLang="en-US" sz="2800" b="1" dirty="0">
              <a:solidFill>
                <a:schemeClr val="accent1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138" y="1390317"/>
            <a:ext cx="8620008" cy="5260006"/>
          </a:xfrm>
        </p:spPr>
        <p:txBody>
          <a:bodyPr/>
          <a:lstStyle/>
          <a:p>
            <a:r>
              <a:rPr lang="en-US" sz="2000" dirty="0"/>
              <a:t>Continue program on permanent basis with same parameters </a:t>
            </a:r>
            <a:r>
              <a:rPr lang="en-US" sz="1800" dirty="0"/>
              <a:t>(currently a 4-year pilot—extension of 2-year pilot approved in DSP IV)</a:t>
            </a:r>
          </a:p>
          <a:p>
            <a:r>
              <a:rPr lang="en-US" sz="2000" dirty="0"/>
              <a:t>Two-prong test to calculate the charge</a:t>
            </a:r>
          </a:p>
          <a:p>
            <a:pPr marL="741363" lvl="1" indent="-284163">
              <a:buClr>
                <a:srgbClr val="CC7C12"/>
              </a:buClr>
              <a:buFont typeface="+mj-lt"/>
              <a:buAutoNum type="arabicPeriod"/>
            </a:pPr>
            <a:r>
              <a:rPr lang="en-US" sz="1800" dirty="0"/>
              <a:t>EGSs whose average write-offs as a percentage of revenues over the 12-month period ending August 31 each year exceeds 200% of the average percentage of total EGS write-offs as a percentage of revenues per operating company</a:t>
            </a:r>
          </a:p>
          <a:p>
            <a:pPr marL="741363" lvl="1" indent="-284163">
              <a:buClr>
                <a:srgbClr val="CC7C12"/>
              </a:buClr>
              <a:buFont typeface="+mj-lt"/>
              <a:buAutoNum type="arabicPeriod"/>
            </a:pPr>
            <a:r>
              <a:rPr lang="en-US" sz="1800" dirty="0"/>
              <a:t>Of those EGSs identified in the first prong, EGSs whose average price charged over the same 12-month period exceeds 150% of the average operating company PTC for the period</a:t>
            </a:r>
          </a:p>
          <a:p>
            <a:r>
              <a:rPr lang="en-US" sz="2000" dirty="0"/>
              <a:t>EGSs identified by both prongs of the test are charged the difference between that EGS’s actual write-off amount and their write-off amount calculated at 200% of the average write-off percentage per operating company</a:t>
            </a:r>
          </a:p>
          <a:p>
            <a:endParaRPr lang="en-US" alt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D5A6C8-D974-4A00-8CFA-10881A17F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3C5E0-D005-4CEC-B1B3-05C0449DE28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6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319088"/>
            <a:ext cx="8620008" cy="523220"/>
          </a:xfrm>
        </p:spPr>
        <p:txBody>
          <a:bodyPr/>
          <a:lstStyle/>
          <a:p>
            <a:r>
              <a:rPr lang="en-US" altLang="en-US" sz="2800" dirty="0"/>
              <a:t>Retail Market Programs - POR Clawback Charge</a:t>
            </a:r>
            <a:endParaRPr lang="en-US" altLang="en-US" sz="2800" b="1" dirty="0">
              <a:solidFill>
                <a:schemeClr val="accent1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138" y="1356188"/>
            <a:ext cx="8127768" cy="4780427"/>
          </a:xfrm>
        </p:spPr>
        <p:txBody>
          <a:bodyPr/>
          <a:lstStyle/>
          <a:p>
            <a:r>
              <a:rPr lang="en-US" sz="2000" dirty="0"/>
              <a:t>Companies retain </a:t>
            </a:r>
            <a:r>
              <a:rPr lang="en-US" sz="2000" dirty="0" err="1"/>
              <a:t>clawback</a:t>
            </a:r>
            <a:r>
              <a:rPr lang="en-US" sz="2000" dirty="0"/>
              <a:t> charge if actual uncollectible expense exceeds the amount of uncollectible expense in rates for the 12-month period ending August 31 </a:t>
            </a:r>
          </a:p>
          <a:p>
            <a:r>
              <a:rPr lang="en-US" sz="2000" dirty="0"/>
              <a:t>Companies refund the </a:t>
            </a:r>
            <a:r>
              <a:rPr lang="en-US" sz="2000" dirty="0" err="1"/>
              <a:t>clawback</a:t>
            </a:r>
            <a:r>
              <a:rPr lang="en-US" sz="2000" dirty="0"/>
              <a:t> charge to customers through the Default Service Support Rider if actual uncollectible expense is less than the amount of uncollectible expense recovered in rates</a:t>
            </a:r>
          </a:p>
          <a:p>
            <a:endParaRPr lang="en-US" alt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D5A6C8-D974-4A00-8CFA-10881A17F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3C5E0-D005-4CEC-B1B3-05C0449DE28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6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DC2DA6B-5186-413E-9A67-522B939FA6E6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1829982"/>
            <a:ext cx="9144000" cy="88265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50000"/>
              </a:spcBef>
              <a:buClr>
                <a:schemeClr val="accent1"/>
              </a:buClr>
              <a:buSzPct val="65000"/>
              <a:buFont typeface="Monotype Sorts" panose="01010601010101010101" pitchFamily="2" charset="2"/>
              <a:buChar char="n"/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hlink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folHlink"/>
              </a:buClr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 b="0"/>
          </a:p>
        </p:txBody>
      </p:sp>
      <p:sp>
        <p:nvSpPr>
          <p:cNvPr id="8" name="WordArt 5">
            <a:extLst>
              <a:ext uri="{FF2B5EF4-FFF2-40B4-BE49-F238E27FC236}">
                <a16:creationId xmlns:a16="http://schemas.microsoft.com/office/drawing/2014/main" id="{CF3F461D-C9ED-42CF-960E-3F41E6756C14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552450" y="1419681"/>
            <a:ext cx="4976813" cy="766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2"/>
                </a:solidFill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9" name="Picture 8" descr="https://www.axelos.com/Corporate/media/Images/Website%20Assets/Strategic%20ATO%20Logos/QA-Limited-Logo.gif?width=924&amp;height=650&amp;ext=.gif">
            <a:extLst>
              <a:ext uri="{FF2B5EF4-FFF2-40B4-BE49-F238E27FC236}">
                <a16:creationId xmlns:a16="http://schemas.microsoft.com/office/drawing/2014/main" id="{56FF0AA4-A9E7-4459-A37D-7AF1A0851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296" y="3577192"/>
            <a:ext cx="3606452" cy="253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D2B29B-C4D3-2EE0-F482-AF227F31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3C5E0-D005-4CEC-B1B3-05C0449DE28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8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319088"/>
            <a:ext cx="8620008" cy="584775"/>
          </a:xfrm>
        </p:spPr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138" y="1177023"/>
            <a:ext cx="8620008" cy="4412119"/>
          </a:xfrm>
        </p:spPr>
        <p:txBody>
          <a:bodyPr/>
          <a:lstStyle/>
          <a:p>
            <a:r>
              <a:rPr lang="en-US" altLang="en-US" sz="2000" dirty="0"/>
              <a:t>Background </a:t>
            </a:r>
          </a:p>
          <a:p>
            <a:r>
              <a:rPr lang="en-US" altLang="en-US" sz="2000" dirty="0"/>
              <a:t>DSP VI Plan Overview</a:t>
            </a:r>
          </a:p>
          <a:p>
            <a:r>
              <a:rPr lang="en-US" altLang="en-US" sz="2000" dirty="0"/>
              <a:t>Procurement Details</a:t>
            </a:r>
          </a:p>
          <a:p>
            <a:r>
              <a:rPr lang="en-US" altLang="en-US" sz="2000" dirty="0"/>
              <a:t>Rate Design</a:t>
            </a:r>
          </a:p>
          <a:p>
            <a:r>
              <a:rPr lang="en-US" altLang="en-US" sz="2000" dirty="0"/>
              <a:t>Retail Market Programs</a:t>
            </a:r>
          </a:p>
          <a:p>
            <a:r>
              <a:rPr lang="en-US" altLang="en-US" sz="2000" dirty="0"/>
              <a:t>Questions</a:t>
            </a:r>
          </a:p>
          <a:p>
            <a:pPr lvl="1"/>
            <a:endParaRPr lang="en-US" alt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9B4D5-2FF2-44A6-9CA4-F60FEE11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2CA5A3-9674-4368-8523-5B46CBFA8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3C5E0-D005-4CEC-B1B3-05C0449DE28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62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131FD-F0E0-D8C3-F5AA-B150B948A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38" y="319088"/>
            <a:ext cx="8455025" cy="1077218"/>
          </a:xfrm>
        </p:spPr>
        <p:txBody>
          <a:bodyPr/>
          <a:lstStyle/>
          <a:p>
            <a:r>
              <a:rPr lang="en-US" dirty="0"/>
              <a:t>DSP VI Background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E1DEA-81E7-C637-720B-531D53C2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38" y="1431959"/>
            <a:ext cx="8455025" cy="4783908"/>
          </a:xfrm>
        </p:spPr>
        <p:txBody>
          <a:bodyPr/>
          <a:lstStyle/>
          <a:p>
            <a:r>
              <a:rPr lang="en-US" sz="2000" dirty="0"/>
              <a:t>December 14, 2021, the Companies filed their sixth default service plans </a:t>
            </a:r>
          </a:p>
          <a:p>
            <a:r>
              <a:rPr lang="en-US" sz="2000" dirty="0"/>
              <a:t>January 27, 2022, four cases were consolidated into a single proceeding</a:t>
            </a:r>
          </a:p>
          <a:p>
            <a:r>
              <a:rPr lang="en-US" sz="2000" dirty="0"/>
              <a:t>April 20, 2022, Joint Petition for Partial Settlement was filed</a:t>
            </a:r>
          </a:p>
          <a:p>
            <a:r>
              <a:rPr lang="en-US" sz="2000" dirty="0"/>
              <a:t>June 29, 2022, Administrative law judge (ALJ) Decision, approved without modification</a:t>
            </a:r>
          </a:p>
          <a:p>
            <a:r>
              <a:rPr lang="en-US" sz="2000" dirty="0"/>
              <a:t>August 4, 2022, Commission approval without modification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EFFDD-E29F-BD31-F5BB-B995C4DD9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99300" y="6576026"/>
            <a:ext cx="1492250" cy="1384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4DA720-3E63-DC7D-2E4E-A11E699F9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3C5E0-D005-4CEC-B1B3-05C0449DE28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4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319088"/>
            <a:ext cx="8455025" cy="1077218"/>
          </a:xfrm>
        </p:spPr>
        <p:txBody>
          <a:bodyPr/>
          <a:lstStyle/>
          <a:p>
            <a:r>
              <a:rPr lang="en-US" altLang="en-US"/>
              <a:t>Plan Overview</a:t>
            </a:r>
            <a:br>
              <a:rPr lang="en-US" altLang="en-US"/>
            </a:br>
            <a:endParaRPr lang="en-US" altLang="en-US"/>
          </a:p>
        </p:txBody>
      </p:sp>
      <p:graphicFrame>
        <p:nvGraphicFramePr>
          <p:cNvPr id="289900" name="Group 10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31506369"/>
              </p:ext>
            </p:extLst>
          </p:nvPr>
        </p:nvGraphicFramePr>
        <p:xfrm>
          <a:off x="415366" y="943310"/>
          <a:ext cx="7984751" cy="4954306"/>
        </p:xfrm>
        <a:graphic>
          <a:graphicData uri="http://schemas.openxmlformats.org/drawingml/2006/table">
            <a:tbl>
              <a:tblPr/>
              <a:tblGrid>
                <a:gridCol w="2689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5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740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Item</a:t>
                      </a: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DSP VI  Order</a:t>
                      </a:r>
                      <a:r>
                        <a:rPr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 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81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DSP Term</a:t>
                      </a: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 Years: </a:t>
                      </a:r>
                      <a:r>
                        <a:rPr kumimoji="0" lang="en-US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June 2023 – May 2027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63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Procurement Method</a:t>
                      </a:r>
                      <a:r>
                        <a:rPr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Descending Clock Auction</a:t>
                      </a: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705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Procurement Contract</a:t>
                      </a: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Fixed Price Full-Requirements Load Following</a:t>
                      </a:r>
                      <a:endParaRPr kumimoji="0" lang="en-US" sz="16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6144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Procurement Contract Duration*</a:t>
                      </a: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Residential: Mix </a:t>
                      </a:r>
                      <a:r>
                        <a:rPr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12 -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(51%) and </a:t>
                      </a:r>
                      <a:r>
                        <a:rPr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24 -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(49%) Month Contracts 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(eliminated 5% spot market purchase)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Commercial: Mix </a:t>
                      </a:r>
                      <a:r>
                        <a:rPr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12 -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(51%) and </a:t>
                      </a:r>
                      <a:r>
                        <a:rPr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24 -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(49%) Month Contracts </a:t>
                      </a: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(eliminated 3-month product)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Industrial: Spot</a:t>
                      </a: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778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Procurement Months*</a:t>
                      </a:r>
                      <a:r>
                        <a:rPr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April and November </a:t>
                      </a:r>
                      <a:r>
                        <a:rPr kumimoji="0" lang="en-US" sz="1400" b="0" i="1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(eliminated January and June auctions)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First Auction: November 2022</a:t>
                      </a: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5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Capacity Proxy Price*</a:t>
                      </a: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Required if PJM does not conduct a base residual auction (BRA) in time for suppliers to incorporate BRA prices in their bids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45724" marT="91446" marB="4572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346044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099300" y="6576026"/>
            <a:ext cx="1492250" cy="1384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109" y="6077767"/>
            <a:ext cx="6714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/>
              <a:t>*Change as compared to DSP V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529D9F-910D-2D61-6521-61D094C52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B64BB-20E1-409D-BF4D-34F3083854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1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286328" y="83127"/>
            <a:ext cx="8368290" cy="422422"/>
          </a:xfrm>
        </p:spPr>
        <p:txBody>
          <a:bodyPr/>
          <a:lstStyle/>
          <a:p>
            <a:r>
              <a:rPr lang="en-US" altLang="en-US" dirty="0"/>
              <a:t>Procurement Details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graphicFrame>
        <p:nvGraphicFramePr>
          <p:cNvPr id="309398" name="Group 15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93565805"/>
              </p:ext>
            </p:extLst>
          </p:nvPr>
        </p:nvGraphicFramePr>
        <p:xfrm>
          <a:off x="424871" y="587504"/>
          <a:ext cx="8212859" cy="5585655"/>
        </p:xfrm>
        <a:graphic>
          <a:graphicData uri="http://schemas.openxmlformats.org/drawingml/2006/table">
            <a:tbl>
              <a:tblPr/>
              <a:tblGrid>
                <a:gridCol w="2775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7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391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Item</a:t>
                      </a: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DSP VI Order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981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Default Service (DS) Supplier Responsibility*</a:t>
                      </a: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Generation and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Alternative Energy Portfolio Standards (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AEPS)</a:t>
                      </a: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6419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AEPS*</a:t>
                      </a: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 the first year of DSP VI - DS suppliers are responsible for 100% Tier I (solar and non-solar) and 100% Tier II except for the solar photovoltaic alternative energy credits (SPAECs) allocated from the existing Long-Term SPAEC contracts to the DS and Retail suppliers in ME/PN/PP</a:t>
                      </a:r>
                    </a:p>
                    <a:p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 the remaining years of DSP VI – ME/PN/PP/WP DS suppliers are responsible for 100% Tier I (solar and non-solar) and 100% Tier II AECs. Residential DS suppliers will be allocated at least 32% of their SPAECs from the Long-Term Solar Procurement, or through spot SPAEC purchases, until at least 32% of the SPAECS come from the Long-Term Solar procurement.</a:t>
                      </a:r>
                    </a:p>
                    <a:p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(currently, ME/PN/PP provided solar Tier I to DS and Retail suppliers. WP DS suppliers were responsible for All Tier I (less existing purchases) and Tier II)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endParaRPr kumimoji="0" lang="en-US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505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DS Supplier Contract Payment*</a:t>
                      </a: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Residential: 100% Fixed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Commercial: 100% Fixed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Industrial: 100% Spot + Adder 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of $4/MWh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36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Long-Term Solar Procurement*</a:t>
                      </a: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Greater than 4 - to 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10-years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, 7 MW up to 20 MW, 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solar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project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for e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nergy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and SPAEC 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products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5-Year SPAEC 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block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for 32% of Default Service load if procurement is not successful</a:t>
                      </a:r>
                    </a:p>
                  </a:txBody>
                  <a:tcPr marL="91446" marR="45723" marT="91466" marB="4573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0B91F3-7817-418B-9D66-5F3E2726E9B5}"/>
              </a:ext>
            </a:extLst>
          </p:cNvPr>
          <p:cNvSpPr txBox="1"/>
          <p:nvPr/>
        </p:nvSpPr>
        <p:spPr>
          <a:xfrm>
            <a:off x="624597" y="6161072"/>
            <a:ext cx="2547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/>
              <a:t>*Change as compared to DSP V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98F745-7D02-68C1-CBB5-7768CFC2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B64BB-20E1-409D-BF4D-34F3083854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78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Rate Design</a:t>
            </a:r>
          </a:p>
        </p:txBody>
      </p:sp>
      <p:graphicFrame>
        <p:nvGraphicFramePr>
          <p:cNvPr id="311391" name="Group 9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2976563"/>
              </p:ext>
            </p:extLst>
          </p:nvPr>
        </p:nvGraphicFramePr>
        <p:xfrm>
          <a:off x="559293" y="1153889"/>
          <a:ext cx="7965031" cy="3567306"/>
        </p:xfrm>
        <a:graphic>
          <a:graphicData uri="http://schemas.openxmlformats.org/drawingml/2006/table">
            <a:tbl>
              <a:tblPr/>
              <a:tblGrid>
                <a:gridCol w="268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2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831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Item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DSP VI Order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Customer Classes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Residential, </a:t>
                      </a: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commercial,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and </a:t>
                      </a: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industrial 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(Hourly pricing threshold at 100 kW)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406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Rate Structure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Residential &amp; </a:t>
                      </a:r>
                      <a:r>
                        <a:rPr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commercial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flat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rate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Industrial: </a:t>
                      </a:r>
                      <a:r>
                        <a:rPr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hourly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rate 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786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Frequency of </a:t>
                      </a:r>
                      <a:r>
                        <a:rPr kumimoji="0" lang="en-US" sz="1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Rate Changes*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Residential &amp; </a:t>
                      </a: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commercial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: </a:t>
                      </a:r>
                      <a:r>
                        <a:rPr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semi-annual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rates update June 1 and December 1 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(currently</a:t>
                      </a:r>
                      <a:r>
                        <a:rPr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, 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quarterly rate changes)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Industrial: </a:t>
                      </a:r>
                      <a:r>
                        <a:rPr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hourly </a:t>
                      </a:r>
                      <a:r>
                        <a:rPr lang="en-US" sz="16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(semi-annual reconciliation)</a:t>
                      </a:r>
                      <a:endParaRPr kumimoji="0" lang="en-US" sz="16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DD48F-1AAA-41ED-B405-C5F373839467}"/>
              </a:ext>
            </a:extLst>
          </p:cNvPr>
          <p:cNvSpPr txBox="1"/>
          <p:nvPr/>
        </p:nvSpPr>
        <p:spPr>
          <a:xfrm>
            <a:off x="624597" y="6124122"/>
            <a:ext cx="6714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/>
              <a:t>*Change as compared to DSP V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14532A-E2EC-930E-0126-15EFBA461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B64BB-20E1-409D-BF4D-34F3083854C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1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Rate Design</a:t>
            </a:r>
          </a:p>
        </p:txBody>
      </p:sp>
      <p:graphicFrame>
        <p:nvGraphicFramePr>
          <p:cNvPr id="311391" name="Group 9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7446896"/>
              </p:ext>
            </p:extLst>
          </p:nvPr>
        </p:nvGraphicFramePr>
        <p:xfrm>
          <a:off x="434109" y="898527"/>
          <a:ext cx="8359053" cy="5273022"/>
        </p:xfrm>
        <a:graphic>
          <a:graphicData uri="http://schemas.openxmlformats.org/drawingml/2006/table">
            <a:tbl>
              <a:tblPr/>
              <a:tblGrid>
                <a:gridCol w="255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8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810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Item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DSP VI Order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77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Low Income Customer Assistance Program (“PCAP”)*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Effective June 1, 2023 customers enrolled in PCAP are no longer permitted to shop with a supplier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3083BD"/>
                        </a:buClr>
                        <a:buSzPct val="100000"/>
                        <a:buFont typeface="Arial" panose="020B0604020202020204" pitchFamily="34" charset="0"/>
                        <a:buChar char="■"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Customers will be notified of the change via letters at the beginning of April and again in early May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</a:pP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PCAP customers have two options -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 Remain enrolled in PCAP and return to default service by June 1, </a:t>
                      </a: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2. Notify the Company by May 15 to request withdrawal from PCAP in order to remain with a supplier.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■"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PCAP shopping customers who do not respond by May 15 will be dropped from service with a supplier.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Customers will not incur early cancellation or termination fees from suppliers.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DD48F-1AAA-41ED-B405-C5F373839467}"/>
              </a:ext>
            </a:extLst>
          </p:cNvPr>
          <p:cNvSpPr txBox="1"/>
          <p:nvPr/>
        </p:nvSpPr>
        <p:spPr>
          <a:xfrm>
            <a:off x="624597" y="6175492"/>
            <a:ext cx="6714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*Change as compared to DSP V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9B0C3E-34FE-7850-49CE-5C9ABB9EA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B64BB-20E1-409D-BF4D-34F3083854C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3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82720" y="134361"/>
            <a:ext cx="8455025" cy="579437"/>
          </a:xfrm>
        </p:spPr>
        <p:txBody>
          <a:bodyPr/>
          <a:lstStyle/>
          <a:p>
            <a:r>
              <a:rPr lang="en-US" altLang="en-US" dirty="0"/>
              <a:t>Retail Market Programs</a:t>
            </a:r>
          </a:p>
        </p:txBody>
      </p:sp>
      <p:graphicFrame>
        <p:nvGraphicFramePr>
          <p:cNvPr id="311391" name="Group 9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89031505"/>
              </p:ext>
            </p:extLst>
          </p:nvPr>
        </p:nvGraphicFramePr>
        <p:xfrm>
          <a:off x="301191" y="667790"/>
          <a:ext cx="8455025" cy="5394942"/>
        </p:xfrm>
        <a:graphic>
          <a:graphicData uri="http://schemas.openxmlformats.org/drawingml/2006/table">
            <a:tbl>
              <a:tblPr/>
              <a:tblGrid>
                <a:gridCol w="254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6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740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Item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DSP VI Order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391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Customer Referral Program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Existing </a:t>
                      </a:r>
                      <a:r>
                        <a:rPr lang="en-US" sz="1800" b="1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rogram will continue until May 31, 2027.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Customer Referral Program includes the following for a one-year term: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✓ Fixed-rate price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✓ 7% less than the electric utility’s current Price to Compare at time of enrollment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✓ No termination fees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✓ Cancel the agreement at any 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Customers will have option of online enrollment as of June 1, 2023.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Supplier fee remains at $30 per customer enrollment, no fee if customer enrolls via the website.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2C3DD48F-1AAA-41ED-B405-C5F373839467}"/>
              </a:ext>
            </a:extLst>
          </p:cNvPr>
          <p:cNvSpPr txBox="1"/>
          <p:nvPr/>
        </p:nvSpPr>
        <p:spPr>
          <a:xfrm>
            <a:off x="540438" y="6152727"/>
            <a:ext cx="6714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000" b="1" dirty="0"/>
              <a:t>*Change as compared to DSP V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CDF786-6C92-6EE6-F594-E224E176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B64BB-20E1-409D-BF4D-34F3083854C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9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Retail Market Programs</a:t>
            </a:r>
          </a:p>
        </p:txBody>
      </p:sp>
      <p:graphicFrame>
        <p:nvGraphicFramePr>
          <p:cNvPr id="311391" name="Group 9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45798630"/>
              </p:ext>
            </p:extLst>
          </p:nvPr>
        </p:nvGraphicFramePr>
        <p:xfrm>
          <a:off x="513708" y="1153889"/>
          <a:ext cx="8010616" cy="4640735"/>
        </p:xfrm>
        <a:graphic>
          <a:graphicData uri="http://schemas.openxmlformats.org/drawingml/2006/table">
            <a:tbl>
              <a:tblPr/>
              <a:tblGrid>
                <a:gridCol w="2728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2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6382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Item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DSP VI Order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4353"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Customer Referral Program</a:t>
                      </a: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50000"/>
                        </a:spcBef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30000"/>
                        </a:spcBef>
                        <a:buClr>
                          <a:schemeClr val="hlink"/>
                        </a:buClr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30000"/>
                        </a:spcBef>
                        <a:buClr>
                          <a:schemeClr val="folHlink"/>
                        </a:buClr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30000"/>
                        </a:spcBef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Frequency of Rate Changes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■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PTC will change every 6 months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anose="020B0604020202020204" pitchFamily="34" charset="0"/>
                        <a:buChar char="■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Residential &amp; commercial: semi-annual rates update June 1 and December 1 (currently, quarterly rate changes)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Supplier enrollments in the program will continue on a quarterly basis; March 1, June 1, September 1, and December 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Monotype Sorts" pitchFamily="2" charset="2"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45720" marT="91434" marB="45717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2C3DD48F-1AAA-41ED-B405-C5F373839467}"/>
              </a:ext>
            </a:extLst>
          </p:cNvPr>
          <p:cNvSpPr txBox="1"/>
          <p:nvPr/>
        </p:nvSpPr>
        <p:spPr>
          <a:xfrm>
            <a:off x="540438" y="5978069"/>
            <a:ext cx="67145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1000" b="1"/>
              <a:t>*Change as compared to DSP V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573B24-AA72-06F5-C09F-502AE103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B64BB-20E1-409D-BF4D-34F3083854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4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666666"/>
      </a:lt2>
      <a:accent1>
        <a:srgbClr val="3083BD"/>
      </a:accent1>
      <a:accent2>
        <a:srgbClr val="EB9422"/>
      </a:accent2>
      <a:accent3>
        <a:srgbClr val="FFFFFF"/>
      </a:accent3>
      <a:accent4>
        <a:srgbClr val="000000"/>
      </a:accent4>
      <a:accent5>
        <a:srgbClr val="ADC1DB"/>
      </a:accent5>
      <a:accent6>
        <a:srgbClr val="D5861E"/>
      </a:accent6>
      <a:hlink>
        <a:srgbClr val="76B443"/>
      </a:hlink>
      <a:folHlink>
        <a:srgbClr val="B56A2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1E427C"/>
        </a:lt2>
        <a:accent1>
          <a:srgbClr val="255E91"/>
        </a:accent1>
        <a:accent2>
          <a:srgbClr val="FCB131"/>
        </a:accent2>
        <a:accent3>
          <a:srgbClr val="FFFFFF"/>
        </a:accent3>
        <a:accent4>
          <a:srgbClr val="000000"/>
        </a:accent4>
        <a:accent5>
          <a:srgbClr val="ACB6C7"/>
        </a:accent5>
        <a:accent6>
          <a:srgbClr val="E4A02B"/>
        </a:accent6>
        <a:hlink>
          <a:srgbClr val="90AD5D"/>
        </a:hlink>
        <a:folHlink>
          <a:srgbClr val="9F3E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666666"/>
        </a:lt2>
        <a:accent1>
          <a:srgbClr val="3083BD"/>
        </a:accent1>
        <a:accent2>
          <a:srgbClr val="EB9422"/>
        </a:accent2>
        <a:accent3>
          <a:srgbClr val="FFFFFF"/>
        </a:accent3>
        <a:accent4>
          <a:srgbClr val="000000"/>
        </a:accent4>
        <a:accent5>
          <a:srgbClr val="ADC1DB"/>
        </a:accent5>
        <a:accent6>
          <a:srgbClr val="D5861E"/>
        </a:accent6>
        <a:hlink>
          <a:srgbClr val="76B443"/>
        </a:hlink>
        <a:folHlink>
          <a:srgbClr val="C874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666666"/>
        </a:lt2>
        <a:accent1>
          <a:srgbClr val="3083BD"/>
        </a:accent1>
        <a:accent2>
          <a:srgbClr val="EB9422"/>
        </a:accent2>
        <a:accent3>
          <a:srgbClr val="FFFFFF"/>
        </a:accent3>
        <a:accent4>
          <a:srgbClr val="000000"/>
        </a:accent4>
        <a:accent5>
          <a:srgbClr val="ADC1DB"/>
        </a:accent5>
        <a:accent6>
          <a:srgbClr val="D5861E"/>
        </a:accent6>
        <a:hlink>
          <a:srgbClr val="76B443"/>
        </a:hlink>
        <a:folHlink>
          <a:srgbClr val="B56A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E8B69B242AF94C82F12E5B99772205" ma:contentTypeVersion="37" ma:contentTypeDescription="Create a new document." ma:contentTypeScope="" ma:versionID="c2f3fdb58d12204374a0a842866c5f0a">
  <xsd:schema xmlns:xsd="http://www.w3.org/2001/XMLSchema" xmlns:xs="http://www.w3.org/2001/XMLSchema" xmlns:p="http://schemas.microsoft.com/office/2006/metadata/properties" xmlns:ns2="37f768d0-734a-4eb8-85db-c663667f1398" targetNamespace="http://schemas.microsoft.com/office/2006/metadata/properties" ma:root="true" ma:fieldsID="f43deaee9dbfb287e14a4143e7c14de4" ns2:_="">
    <xsd:import namespace="37f768d0-734a-4eb8-85db-c663667f13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ate_x0020_Received" minOccurs="0"/>
                <xsd:element ref="ns2:Status" minOccurs="0"/>
                <xsd:element ref="ns2:Series_x002f_Sets" minOccurs="0"/>
                <xsd:element ref="ns2:Coordinator" minOccurs="0"/>
                <xsd:element ref="ns2:Witness" minOccurs="0"/>
                <xsd:element ref="ns2:Attorney" minOccurs="0"/>
                <xsd:element ref="ns2:Outside_x0020_Counsel" minOccurs="0"/>
                <xsd:element ref="ns2:Assigned_x0020_to0" minOccurs="0"/>
                <xsd:element ref="ns2:Phase2Reviewer" minOccurs="0"/>
                <xsd:element ref="ns2:Date_x0020_Submitted" minOccurs="0"/>
                <xsd:element ref="ns2:JimCatanach" minOccurs="0"/>
                <xsd:element ref="ns2:KimBortz" minOccurs="0"/>
                <xsd:element ref="ns2:KateVasudevan" minOccurs="0"/>
                <xsd:element ref="ns2:TravisSmith" minOccurs="0"/>
                <xsd:element ref="ns2:ToriGiesler" minOccurs="0"/>
                <xsd:element ref="ns2:JoanneSavage" minOccurs="0"/>
                <xsd:element ref="ns2:EdStein" minOccurs="0"/>
                <xsd:element ref="ns2:DeanStathis" minOccurs="0"/>
                <xsd:element ref="ns2:KenKulak" minOccurs="0"/>
                <xsd:element ref="ns2:Due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f768d0-734a-4eb8-85db-c663667f13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_x0020_Received" ma:index="12" nillable="true" ma:displayName="Date Received" ma:default="[today]" ma:format="DateOnly" ma:internalName="Date_x0020_Received">
      <xsd:simpleType>
        <xsd:restriction base="dms:DateTime"/>
      </xsd:simpleType>
    </xsd:element>
    <xsd:element name="Status" ma:index="13" nillable="true" ma:displayName="Status" ma:default="DRAFT Template Responses" ma:format="Dropdown" ma:internalName="Status">
      <xsd:simpleType>
        <xsd:restriction base="dms:Choice">
          <xsd:enumeration value="In Process"/>
          <xsd:enumeration value="Submitted"/>
          <xsd:enumeration value="DRAFT Template Responses"/>
          <xsd:enumeration value="Phase 1 Review"/>
          <xsd:enumeration value="Phase 2 Review"/>
          <xsd:enumeration value="Ready to Submit"/>
          <xsd:enumeration value="Final Word Version"/>
        </xsd:restriction>
      </xsd:simpleType>
    </xsd:element>
    <xsd:element name="Series_x002f_Sets" ma:index="14" nillable="true" ma:displayName="Series/Sets" ma:default="Please Choose" ma:description="Series/Sets" ma:format="Dropdown" ma:internalName="Series_x002f_Sets">
      <xsd:simpleType>
        <xsd:restriction base="dms:Choice">
          <xsd:enumeration value="Please Choose"/>
          <xsd:enumeration value="CAUSE Set 1"/>
          <xsd:enumeration value="CAUSE Set II"/>
          <xsd:enumeration value="CAUSE Set III"/>
          <xsd:enumeration value="OCA Set I"/>
          <xsd:enumeration value="OCA Set II"/>
          <xsd:enumeration value="OCA Set III"/>
          <xsd:enumeration value="OCA Set IV"/>
          <xsd:enumeration value="OCA Set V"/>
          <xsd:enumeration value="OCA Set VI"/>
          <xsd:enumeration value="OCA Set X"/>
          <xsd:enumeration value="OCA Set XI"/>
          <xsd:enumeration value="SHIPLEY ENERGY Set I"/>
          <xsd:enumeration value="SHIPLEY ENERGY Set II"/>
          <xsd:enumeration value="OSBA Set I"/>
          <xsd:enumeration value="RESA-NRG Set I"/>
          <xsd:enumeration value="RESA-NRG Set II"/>
          <xsd:enumeration value="CONSTELLATION Set I"/>
          <xsd:enumeration value="SUNRISE Set I"/>
          <xsd:enumeration value="SUNRISE Set II"/>
          <xsd:enumeration value="SUNRISE Set III"/>
          <xsd:enumeration value="SUNRISE Set IV"/>
        </xsd:restriction>
      </xsd:simpleType>
    </xsd:element>
    <xsd:element name="Coordinator" ma:index="15" nillable="true" ma:displayName="Coordinator" ma:default="Please Choose" ma:description="Response Coordinator" ma:format="Dropdown" ma:internalName="Coordinator">
      <xsd:simpleType>
        <xsd:restriction base="dms:Choice">
          <xsd:enumeration value="Please Choose"/>
          <xsd:enumeration value="Jessica Pekarik"/>
          <xsd:enumeration value="Stephanie Zieger"/>
        </xsd:restriction>
      </xsd:simpleType>
    </xsd:element>
    <xsd:element name="Witness" ma:index="16" nillable="true" ma:displayName="Witness" ma:default="Please Choose" ma:format="Dropdown" ma:internalName="Witness">
      <xsd:simpleType>
        <xsd:restriction base="dms:Choice">
          <xsd:enumeration value="Please Choose"/>
          <xsd:enumeration value="Joanne Savage"/>
          <xsd:enumeration value="James Catanach"/>
          <xsd:enumeration value="Wanyun Zhong"/>
          <xsd:enumeration value="Jim Reitzes"/>
          <xsd:enumeration value="Patricia Larkin"/>
          <xsd:enumeration value="Tiffanne Cowan"/>
          <xsd:enumeration value="Jim Reitzes and Nick Powers"/>
          <xsd:enumeration value="Ed Stein"/>
        </xsd:restriction>
      </xsd:simpleType>
    </xsd:element>
    <xsd:element name="Attorney" ma:index="17" nillable="true" ma:displayName="Attorney" ma:default="Please Choose" ma:description="Attorney handling" ma:format="Dropdown" ma:internalName="Attorney">
      <xsd:simpleType>
        <xsd:restriction base="dms:Choice">
          <xsd:enumeration value="Please Choose"/>
          <xsd:enumeration value="Darsh Singh"/>
          <xsd:enumeration value="Tori L. Giesler"/>
        </xsd:restriction>
      </xsd:simpleType>
    </xsd:element>
    <xsd:element name="Outside_x0020_Counsel" ma:index="18" nillable="true" ma:displayName="Outside Counsel" ma:default="Choose One" ma:description="Outside Counsel" ma:format="Dropdown" ma:internalName="Outside_x0020_Counsel">
      <xsd:simpleType>
        <xsd:restriction base="dms:Choice">
          <xsd:enumeration value="Choose One"/>
          <xsd:enumeration value="Ken Kulak"/>
          <xsd:enumeration value="Brooke McGlinn"/>
          <xsd:enumeration value="Kate Vasudevan"/>
        </xsd:restriction>
      </xsd:simpleType>
    </xsd:element>
    <xsd:element name="Assigned_x0020_to0" ma:index="20" nillable="true" ma:displayName="Assigned to" ma:default="Please Choose" ma:format="Dropdown" ma:internalName="Assigned_x0020_to0">
      <xsd:simpleType>
        <xsd:union memberTypes="dms:Text">
          <xsd:simpleType>
            <xsd:restriction base="dms:Choice">
              <xsd:enumeration value="Please Choose"/>
              <xsd:enumeration value="Jessica Pekarik"/>
              <xsd:enumeration value="Stephanie Zieger"/>
              <xsd:enumeration value="Patricia Larkin"/>
              <xsd:enumeration value="Kevin Warvell"/>
              <xsd:enumeration value="Kim Bortz"/>
              <xsd:enumeration value="Gina Dietrich"/>
              <xsd:enumeration value="Ashton McCall"/>
              <xsd:enumeration value="Nora Arnold"/>
            </xsd:restriction>
          </xsd:simpleType>
        </xsd:union>
      </xsd:simpleType>
    </xsd:element>
    <xsd:element name="Phase2Reviewer" ma:index="21" nillable="true" ma:displayName="Phase 2 Reviewer" ma:default="Please Choose" ma:description="Phase 2 Reviewing" ma:format="Dropdown" ma:internalName="Phase2Reviewer">
      <xsd:simpleType>
        <xsd:restriction base="dms:Choice">
          <xsd:enumeration value="Please Choose"/>
          <xsd:enumeration value="Tori Giesler"/>
          <xsd:enumeration value="Joanne Savage"/>
          <xsd:enumeration value="Ed Stein"/>
          <xsd:enumeration value="Dean Stathis"/>
          <xsd:enumeration value="Ken Kulak"/>
        </xsd:restriction>
      </xsd:simpleType>
    </xsd:element>
    <xsd:element name="Date_x0020_Submitted" ma:index="22" nillable="true" ma:displayName="Date Submitted" ma:format="DateOnly" ma:internalName="Date_x0020_Submitted">
      <xsd:simpleType>
        <xsd:restriction base="dms:DateTime"/>
      </xsd:simpleType>
    </xsd:element>
    <xsd:element name="JimCatanach" ma:index="23" nillable="true" ma:displayName="Jim Catanach" ma:default="In Review" ma:format="Dropdown" ma:internalName="JimCatanach">
      <xsd:simpleType>
        <xsd:restriction base="dms:Choice">
          <xsd:enumeration value="In Review"/>
          <xsd:enumeration value="P1 Approved"/>
          <xsd:enumeration value="P1 Comments"/>
          <xsd:enumeration value="N/A"/>
        </xsd:restriction>
      </xsd:simpleType>
    </xsd:element>
    <xsd:element name="KimBortz" ma:index="24" nillable="true" ma:displayName="Kim Bortz" ma:default="In Review" ma:format="Dropdown" ma:internalName="KimBortz">
      <xsd:simpleType>
        <xsd:restriction base="dms:Choice">
          <xsd:enumeration value="In Review"/>
          <xsd:enumeration value="P1 Approved"/>
          <xsd:enumeration value="P1 Comments"/>
          <xsd:enumeration value="N/A"/>
        </xsd:restriction>
      </xsd:simpleType>
    </xsd:element>
    <xsd:element name="KateVasudevan" ma:index="25" nillable="true" ma:displayName="Kate Vasudevan/Brooke McGlinn" ma:default="In Review" ma:format="Dropdown" ma:internalName="KateVasudevan">
      <xsd:simpleType>
        <xsd:restriction base="dms:Choice">
          <xsd:enumeration value="In Review"/>
          <xsd:enumeration value="P1 Approved"/>
          <xsd:enumeration value="P1 Comments"/>
          <xsd:enumeration value="N/A"/>
        </xsd:restriction>
      </xsd:simpleType>
    </xsd:element>
    <xsd:element name="TravisSmith" ma:index="26" nillable="true" ma:displayName="Darsh Singh" ma:default="In Review" ma:format="Dropdown" ma:internalName="TravisSmith">
      <xsd:simpleType>
        <xsd:restriction base="dms:Choice">
          <xsd:enumeration value="In Review"/>
          <xsd:enumeration value="P1 Approved"/>
          <xsd:enumeration value="P1 Comments"/>
          <xsd:enumeration value="N/A"/>
        </xsd:restriction>
      </xsd:simpleType>
    </xsd:element>
    <xsd:element name="ToriGiesler" ma:index="27" nillable="true" ma:displayName="Tori Giesler" ma:default="In Review" ma:format="Dropdown" ma:internalName="ToriGiesler">
      <xsd:simpleType>
        <xsd:restriction base="dms:Choice">
          <xsd:enumeration value="In Review"/>
          <xsd:enumeration value="P2 Approved"/>
          <xsd:enumeration value="P2 Comments"/>
          <xsd:enumeration value="N/A"/>
        </xsd:restriction>
      </xsd:simpleType>
    </xsd:element>
    <xsd:element name="JoanneSavage" ma:index="28" nillable="true" ma:displayName="Joanne Savage" ma:default="In Review" ma:format="Dropdown" ma:internalName="JoanneSavage">
      <xsd:simpleType>
        <xsd:restriction base="dms:Choice">
          <xsd:enumeration value="In Review"/>
          <xsd:enumeration value="P2 Approved"/>
          <xsd:enumeration value="P2 Comments"/>
          <xsd:enumeration value="N/A"/>
        </xsd:restriction>
      </xsd:simpleType>
    </xsd:element>
    <xsd:element name="EdStein" ma:index="29" nillable="true" ma:displayName="Ed Stein" ma:default="In Review" ma:format="Dropdown" ma:internalName="EdStein">
      <xsd:simpleType>
        <xsd:restriction base="dms:Choice">
          <xsd:enumeration value="In Review"/>
          <xsd:enumeration value="P2 Approved"/>
          <xsd:enumeration value="P2 Comments"/>
          <xsd:enumeration value="N/A"/>
        </xsd:restriction>
      </xsd:simpleType>
    </xsd:element>
    <xsd:element name="DeanStathis" ma:index="30" nillable="true" ma:displayName="Dean Stathis" ma:default="In Review" ma:format="Dropdown" ma:internalName="DeanStathis">
      <xsd:simpleType>
        <xsd:restriction base="dms:Choice">
          <xsd:enumeration value="In Review"/>
          <xsd:enumeration value="P2 Approved"/>
          <xsd:enumeration value="P2 Comments"/>
          <xsd:enumeration value="N/A"/>
        </xsd:restriction>
      </xsd:simpleType>
    </xsd:element>
    <xsd:element name="KenKulak" ma:index="31" nillable="true" ma:displayName="Ken Kulak" ma:default="In Review" ma:format="Dropdown" ma:internalName="KenKulak">
      <xsd:simpleType>
        <xsd:restriction base="dms:Choice">
          <xsd:enumeration value="In Review"/>
          <xsd:enumeration value="P2 Approved"/>
          <xsd:enumeration value="P2 Comments"/>
          <xsd:enumeration value="N/A"/>
        </xsd:restriction>
      </xsd:simpleType>
    </xsd:element>
    <xsd:element name="Due_x0020_Date" ma:index="32" nillable="true" ma:displayName="Due Date" ma:default="[today]" ma:format="DateOnly" ma:internalName="Due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 xmlns="37f768d0-734a-4eb8-85db-c663667f1398">2023-01-24T20:31:04+00:00</Due_x0020_Date>
    <TravisSmith xmlns="37f768d0-734a-4eb8-85db-c663667f1398">In Review</TravisSmith>
    <Phase2Reviewer xmlns="37f768d0-734a-4eb8-85db-c663667f1398">Please Choose</Phase2Reviewer>
    <Date_x0020_Submitted xmlns="37f768d0-734a-4eb8-85db-c663667f1398" xsi:nil="true"/>
    <Coordinator xmlns="37f768d0-734a-4eb8-85db-c663667f1398">Please Choose</Coordinator>
    <DeanStathis xmlns="37f768d0-734a-4eb8-85db-c663667f1398">In Review</DeanStathis>
    <Assigned_x0020_to0 xmlns="37f768d0-734a-4eb8-85db-c663667f1398">Please Choose</Assigned_x0020_to0>
    <Attorney xmlns="37f768d0-734a-4eb8-85db-c663667f1398">Please Choose</Attorney>
    <Series_x002f_Sets xmlns="37f768d0-734a-4eb8-85db-c663667f1398">Please Choose</Series_x002f_Sets>
    <EdStein xmlns="37f768d0-734a-4eb8-85db-c663667f1398">In Review</EdStein>
    <KenKulak xmlns="37f768d0-734a-4eb8-85db-c663667f1398">In Review</KenKulak>
    <Outside_x0020_Counsel xmlns="37f768d0-734a-4eb8-85db-c663667f1398">Choose One</Outside_x0020_Counsel>
    <JimCatanach xmlns="37f768d0-734a-4eb8-85db-c663667f1398">In Review</JimCatanach>
    <Date_x0020_Received xmlns="37f768d0-734a-4eb8-85db-c663667f1398">2023-01-24T20:31:04+00:00</Date_x0020_Received>
    <Witness xmlns="37f768d0-734a-4eb8-85db-c663667f1398">Please Choose</Witness>
    <KimBortz xmlns="37f768d0-734a-4eb8-85db-c663667f1398">In Review</KimBortz>
    <KateVasudevan xmlns="37f768d0-734a-4eb8-85db-c663667f1398">In Review</KateVasudevan>
    <ToriGiesler xmlns="37f768d0-734a-4eb8-85db-c663667f1398">In Review</ToriGiesler>
    <Status xmlns="37f768d0-734a-4eb8-85db-c663667f1398">DRAFT Template Responses</Status>
    <JoanneSavage xmlns="37f768d0-734a-4eb8-85db-c663667f1398">In Review</JoanneSavage>
  </documentManagement>
</p:properties>
</file>

<file path=customXml/itemProps1.xml><?xml version="1.0" encoding="utf-8"?>
<ds:datastoreItem xmlns:ds="http://schemas.openxmlformats.org/officeDocument/2006/customXml" ds:itemID="{5120F490-02C4-4EEE-9230-5D0CD20F25C6}">
  <ds:schemaRefs>
    <ds:schemaRef ds:uri="37f768d0-734a-4eb8-85db-c663667f139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D794785-9229-4868-B892-2781E0BDDF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B71FBA-93D2-4440-8C1D-67097067F3AC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37f768d0-734a-4eb8-85db-c663667f139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1395</Words>
  <Application>Microsoft Office PowerPoint</Application>
  <PresentationFormat>On-screen Show (4:3)</PresentationFormat>
  <Paragraphs>187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Monotype Sorts</vt:lpstr>
      <vt:lpstr>Wingdings</vt:lpstr>
      <vt:lpstr>Default Design</vt:lpstr>
      <vt:lpstr>Pennsylvania Default Service Plan (“DSP VI”) </vt:lpstr>
      <vt:lpstr>Agenda</vt:lpstr>
      <vt:lpstr>DSP VI Background  </vt:lpstr>
      <vt:lpstr>Plan Overview </vt:lpstr>
      <vt:lpstr>Procurement Details</vt:lpstr>
      <vt:lpstr>Rate Design</vt:lpstr>
      <vt:lpstr>Rate Design</vt:lpstr>
      <vt:lpstr>Retail Market Programs</vt:lpstr>
      <vt:lpstr>Retail Market Programs</vt:lpstr>
      <vt:lpstr>Retail Market Programs - POR Clawback Charge</vt:lpstr>
      <vt:lpstr>Retail Market Programs - POR Clawback Charge</vt:lpstr>
      <vt:lpstr>PowerPoint Presentation</vt:lpstr>
    </vt:vector>
  </TitlesOfParts>
  <Company>FirstEnergy Corp.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Communications</dc:creator>
  <cp:lastModifiedBy>John, Ribu</cp:lastModifiedBy>
  <cp:revision>29</cp:revision>
  <cp:lastPrinted>2017-09-19T14:56:38Z</cp:lastPrinted>
  <dcterms:created xsi:type="dcterms:W3CDTF">2007-08-17T12:38:12Z</dcterms:created>
  <dcterms:modified xsi:type="dcterms:W3CDTF">2023-05-15T22:34:55Z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0x010100E3E8B69B242AF94C82F12E5B99772205</vt:lpwstr>
  </property>
</Properties>
</file>